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87" r:id="rId3"/>
    <p:sldId id="288" r:id="rId4"/>
    <p:sldId id="289" r:id="rId5"/>
    <p:sldId id="290" r:id="rId6"/>
    <p:sldId id="29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A88D"/>
    <a:srgbClr val="FEF1DA"/>
    <a:srgbClr val="F8E8CE"/>
    <a:srgbClr val="969696"/>
    <a:srgbClr val="F3DBC1"/>
    <a:srgbClr val="EDCFB5"/>
    <a:srgbClr val="8880D6"/>
    <a:srgbClr val="B1293E"/>
    <a:srgbClr val="B1C2CA"/>
    <a:srgbClr val="839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EFDA-5ADC-AF77-1E24-87639FF58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9BDB0D-4BC7-F583-55E1-21E4B5734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3335C-EC18-D3BF-29E0-12DF3C17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79D8-FF68-4BFD-8A27-29CE7B7929A8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B2B1B-70D6-6507-9A0C-B5BF3C30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C4650-781B-35D8-C47D-7C437DE95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C309-00CF-4ECF-B7F3-BBBA6C749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12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8B58-3888-5022-B1DE-D25B52B2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67B91-E529-BC62-E639-AED108F9B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F52B6-F887-1EAC-65FB-4ED4B37AA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79D8-FF68-4BFD-8A27-29CE7B7929A8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B7D6E-F5B0-626B-9698-B9C3D5C0D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B680C-E1B2-C424-24A7-668734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C309-00CF-4ECF-B7F3-BBBA6C749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6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7B02D3-7BCB-F440-3448-AC52F1351C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46016-5E09-DE70-3524-541CC4E45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64CF2-6DFD-E4C1-0C26-324B8990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79D8-FF68-4BFD-8A27-29CE7B7929A8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A2677-EACE-0010-0E11-97DD6AC72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6FB15-C22B-E170-940F-C2311CD7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C309-00CF-4ECF-B7F3-BBBA6C749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02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FB4E6-CC3E-EB20-ADE5-B702D3C4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EFCB3-F04F-09B9-2474-F3328D51E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853FE-4947-7097-8C7D-B068AB9F7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79D8-FF68-4BFD-8A27-29CE7B7929A8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E2D07-2A9D-C9A4-6434-CDBE9C2D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EBD67-49C0-8018-9015-E2CA4453F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C309-00CF-4ECF-B7F3-BBBA6C749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80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E741F-8BC0-5FD2-D252-4C3984D68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D989E-33AD-95DB-B932-A3BC2B278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65207-7451-394B-1E01-3C7B0D454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79D8-FF68-4BFD-8A27-29CE7B7929A8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6BA7F-BAA6-5035-E4FA-C9E5FABDB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EC209-B04E-5449-D80B-36C9AA84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C309-00CF-4ECF-B7F3-BBBA6C749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67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31A4-CADE-939D-221C-888D8FE25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9137A-1D15-BEEB-5272-C44A46E14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D3B674-695C-B2D6-D85A-B9B826F14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390BD-8E19-0085-C58D-C4BD70854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79D8-FF68-4BFD-8A27-29CE7B7929A8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61E61-0F00-BDDB-63BC-34C864CF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C1F52-242A-E686-7F48-27D9301F3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C309-00CF-4ECF-B7F3-BBBA6C749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35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D0CFA-0828-EDA5-561C-236AE762B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415D3-6EC6-6463-1C52-B3AF19C70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26B4E-84CE-0D52-B5BB-975A953EF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3F704A-C597-4284-3E28-1519962DA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587F38-3FB2-8EFE-D2BD-104BE36F50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50B315-F7C0-4C35-5925-7A6BD55C3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79D8-FF68-4BFD-8A27-29CE7B7929A8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B0B84-5E5C-E703-688A-2DD2D0352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A1C5C4-76BE-AB61-63F6-AC040881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C309-00CF-4ECF-B7F3-BBBA6C749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08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6191-7768-0BB7-9862-7AD5F444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BC667E-AF6F-B18A-3E73-FCC664E3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79D8-FF68-4BFD-8A27-29CE7B7929A8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3E157-F3E6-33E4-5174-6AC09E35E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6A49F-B2F8-EBF3-9372-45BB62525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C309-00CF-4ECF-B7F3-BBBA6C749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2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CAFEAE-F706-8F9A-0013-3956461C9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79D8-FF68-4BFD-8A27-29CE7B7929A8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E879D9-7093-38F4-6645-BAB54AE7D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D6CA8-B89C-F0A7-3539-51835B082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C309-00CF-4ECF-B7F3-BBBA6C749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27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E232-26FD-A406-27A8-5F903227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A475C-E904-ABFA-71E6-1F9B14D25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E2610-331A-2A99-AAD1-4FA3E308A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E56D7-AEF0-5B99-C220-17DD9FA1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79D8-FF68-4BFD-8A27-29CE7B7929A8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9B865-65E7-7F41-126B-E864AE45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11BCC-D84D-5527-5125-F7DA0DE14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C309-00CF-4ECF-B7F3-BBBA6C749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49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12AB3-7261-26BF-B2AE-E91F7A9B2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CDBB1-F112-3063-AB1A-148C83CE48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E550A-E771-8643-69D7-93ED2FAFE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E01AE-3AA8-6021-7EA0-7B0E33B5D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79D8-FF68-4BFD-8A27-29CE7B7929A8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9BBF5-B565-2319-0186-AF00111A1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4B9DC-1DEE-D3CC-7975-9249BFB21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C309-00CF-4ECF-B7F3-BBBA6C749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11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7449F4-D102-DA4D-EBB9-27A40FA3F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3C566-C279-0175-4CD6-0CDF6AB2F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99E89-8A03-C959-79D9-568B3221B1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D79D8-FF68-4BFD-8A27-29CE7B7929A8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55DD5-240C-07B2-F032-2C4B67C0E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C3121-3130-FA26-1793-3C5898891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2C309-00CF-4ECF-B7F3-BBBA6C749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3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14.wdp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" Type="http://schemas.microsoft.com/office/2007/relationships/hdphoto" Target="../media/hdphoto9.wdp"/><Relationship Id="rId21" Type="http://schemas.microsoft.com/office/2007/relationships/hdphoto" Target="../media/hdphoto18.wdp"/><Relationship Id="rId7" Type="http://schemas.microsoft.com/office/2007/relationships/hdphoto" Target="../media/hdphoto11.wdp"/><Relationship Id="rId12" Type="http://schemas.openxmlformats.org/officeDocument/2006/relationships/image" Target="../media/image22.png"/><Relationship Id="rId17" Type="http://schemas.microsoft.com/office/2007/relationships/hdphoto" Target="../media/hdphoto16.wdp"/><Relationship Id="rId25" Type="http://schemas.microsoft.com/office/2007/relationships/hdphoto" Target="../media/hdphoto20.wdp"/><Relationship Id="rId2" Type="http://schemas.openxmlformats.org/officeDocument/2006/relationships/image" Target="../media/image17.png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29" Type="http://schemas.microsoft.com/office/2007/relationships/hdphoto" Target="../media/hdphoto22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microsoft.com/office/2007/relationships/hdphoto" Target="../media/hdphoto13.wdp"/><Relationship Id="rId24" Type="http://schemas.openxmlformats.org/officeDocument/2006/relationships/image" Target="../media/image28.png"/><Relationship Id="rId5" Type="http://schemas.microsoft.com/office/2007/relationships/hdphoto" Target="../media/hdphoto10.wdp"/><Relationship Id="rId15" Type="http://schemas.microsoft.com/office/2007/relationships/hdphoto" Target="../media/hdphoto15.wdp"/><Relationship Id="rId23" Type="http://schemas.microsoft.com/office/2007/relationships/hdphoto" Target="../media/hdphoto19.wdp"/><Relationship Id="rId28" Type="http://schemas.openxmlformats.org/officeDocument/2006/relationships/image" Target="../media/image30.png"/><Relationship Id="rId10" Type="http://schemas.openxmlformats.org/officeDocument/2006/relationships/image" Target="../media/image21.png"/><Relationship Id="rId19" Type="http://schemas.microsoft.com/office/2007/relationships/hdphoto" Target="../media/hdphoto17.wdp"/><Relationship Id="rId4" Type="http://schemas.openxmlformats.org/officeDocument/2006/relationships/image" Target="../media/image18.png"/><Relationship Id="rId9" Type="http://schemas.microsoft.com/office/2007/relationships/hdphoto" Target="../media/hdphoto12.wdp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microsoft.com/office/2007/relationships/hdphoto" Target="../media/hdphoto2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18" Type="http://schemas.microsoft.com/office/2007/relationships/hdphoto" Target="../media/hdphoto30.wdp"/><Relationship Id="rId26" Type="http://schemas.microsoft.com/office/2007/relationships/hdphoto" Target="../media/hdphoto34.wdp"/><Relationship Id="rId3" Type="http://schemas.microsoft.com/office/2007/relationships/hdphoto" Target="../media/hdphoto23.wdp"/><Relationship Id="rId21" Type="http://schemas.openxmlformats.org/officeDocument/2006/relationships/image" Target="../media/image41.png"/><Relationship Id="rId7" Type="http://schemas.microsoft.com/office/2007/relationships/hdphoto" Target="../media/hdphoto25.wdp"/><Relationship Id="rId12" Type="http://schemas.openxmlformats.org/officeDocument/2006/relationships/image" Target="../media/image36.png"/><Relationship Id="rId17" Type="http://schemas.openxmlformats.org/officeDocument/2006/relationships/image" Target="../media/image39.png"/><Relationship Id="rId25" Type="http://schemas.openxmlformats.org/officeDocument/2006/relationships/image" Target="../media/image43.png"/><Relationship Id="rId2" Type="http://schemas.openxmlformats.org/officeDocument/2006/relationships/image" Target="../media/image31.png"/><Relationship Id="rId16" Type="http://schemas.microsoft.com/office/2007/relationships/hdphoto" Target="../media/hdphoto29.wdp"/><Relationship Id="rId20" Type="http://schemas.microsoft.com/office/2007/relationships/hdphoto" Target="../media/hdphoto3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microsoft.com/office/2007/relationships/hdphoto" Target="../media/hdphoto27.wdp"/><Relationship Id="rId24" Type="http://schemas.microsoft.com/office/2007/relationships/hdphoto" Target="../media/hdphoto33.wdp"/><Relationship Id="rId5" Type="http://schemas.microsoft.com/office/2007/relationships/hdphoto" Target="../media/hdphoto24.wdp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10" Type="http://schemas.openxmlformats.org/officeDocument/2006/relationships/image" Target="../media/image35.png"/><Relationship Id="rId19" Type="http://schemas.openxmlformats.org/officeDocument/2006/relationships/image" Target="../media/image40.png"/><Relationship Id="rId4" Type="http://schemas.openxmlformats.org/officeDocument/2006/relationships/image" Target="../media/image32.png"/><Relationship Id="rId9" Type="http://schemas.microsoft.com/office/2007/relationships/hdphoto" Target="../media/hdphoto26.wdp"/><Relationship Id="rId14" Type="http://schemas.microsoft.com/office/2007/relationships/hdphoto" Target="../media/hdphoto28.wdp"/><Relationship Id="rId22" Type="http://schemas.microsoft.com/office/2007/relationships/hdphoto" Target="../media/hdphoto32.wdp"/><Relationship Id="rId27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microsoft.com/office/2007/relationships/hdphoto" Target="../media/hdphoto40.wdp"/><Relationship Id="rId18" Type="http://schemas.openxmlformats.org/officeDocument/2006/relationships/image" Target="../media/image53.png"/><Relationship Id="rId3" Type="http://schemas.microsoft.com/office/2007/relationships/hdphoto" Target="../media/hdphoto35.wdp"/><Relationship Id="rId21" Type="http://schemas.microsoft.com/office/2007/relationships/hdphoto" Target="../media/hdphoto44.wdp"/><Relationship Id="rId7" Type="http://schemas.microsoft.com/office/2007/relationships/hdphoto" Target="../media/hdphoto37.wdp"/><Relationship Id="rId12" Type="http://schemas.openxmlformats.org/officeDocument/2006/relationships/image" Target="../media/image50.png"/><Relationship Id="rId17" Type="http://schemas.microsoft.com/office/2007/relationships/hdphoto" Target="../media/hdphoto42.wdp"/><Relationship Id="rId2" Type="http://schemas.openxmlformats.org/officeDocument/2006/relationships/image" Target="../media/image45.png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microsoft.com/office/2007/relationships/hdphoto" Target="../media/hdphoto39.wdp"/><Relationship Id="rId5" Type="http://schemas.microsoft.com/office/2007/relationships/hdphoto" Target="../media/hdphoto36.wdp"/><Relationship Id="rId15" Type="http://schemas.microsoft.com/office/2007/relationships/hdphoto" Target="../media/hdphoto41.wdp"/><Relationship Id="rId23" Type="http://schemas.microsoft.com/office/2007/relationships/hdphoto" Target="../media/hdphoto45.wdp"/><Relationship Id="rId10" Type="http://schemas.openxmlformats.org/officeDocument/2006/relationships/image" Target="../media/image49.png"/><Relationship Id="rId19" Type="http://schemas.microsoft.com/office/2007/relationships/hdphoto" Target="../media/hdphoto43.wdp"/><Relationship Id="rId4" Type="http://schemas.openxmlformats.org/officeDocument/2006/relationships/image" Target="../media/image46.png"/><Relationship Id="rId9" Type="http://schemas.microsoft.com/office/2007/relationships/hdphoto" Target="../media/hdphoto38.wdp"/><Relationship Id="rId14" Type="http://schemas.openxmlformats.org/officeDocument/2006/relationships/image" Target="../media/image51.png"/><Relationship Id="rId22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microsoft.com/office/2007/relationships/hdphoto" Target="../media/hdphoto51.wdp"/><Relationship Id="rId18" Type="http://schemas.openxmlformats.org/officeDocument/2006/relationships/image" Target="../media/image64.png"/><Relationship Id="rId3" Type="http://schemas.microsoft.com/office/2007/relationships/hdphoto" Target="../media/hdphoto46.wdp"/><Relationship Id="rId7" Type="http://schemas.microsoft.com/office/2007/relationships/hdphoto" Target="../media/hdphoto48.wdp"/><Relationship Id="rId12" Type="http://schemas.openxmlformats.org/officeDocument/2006/relationships/image" Target="../media/image61.png"/><Relationship Id="rId17" Type="http://schemas.microsoft.com/office/2007/relationships/hdphoto" Target="../media/hdphoto53.wdp"/><Relationship Id="rId2" Type="http://schemas.openxmlformats.org/officeDocument/2006/relationships/image" Target="../media/image56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microsoft.com/office/2007/relationships/hdphoto" Target="../media/hdphoto50.wdp"/><Relationship Id="rId5" Type="http://schemas.microsoft.com/office/2007/relationships/hdphoto" Target="../media/hdphoto47.wdp"/><Relationship Id="rId15" Type="http://schemas.microsoft.com/office/2007/relationships/hdphoto" Target="../media/hdphoto52.wdp"/><Relationship Id="rId10" Type="http://schemas.openxmlformats.org/officeDocument/2006/relationships/image" Target="../media/image60.png"/><Relationship Id="rId19" Type="http://schemas.microsoft.com/office/2007/relationships/hdphoto" Target="../media/hdphoto54.wdp"/><Relationship Id="rId4" Type="http://schemas.openxmlformats.org/officeDocument/2006/relationships/image" Target="../media/image57.png"/><Relationship Id="rId9" Type="http://schemas.microsoft.com/office/2007/relationships/hdphoto" Target="../media/hdphoto49.wdp"/><Relationship Id="rId1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E7DDA1-6F81-3037-E0B3-4A668F86B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89844" l="9961" r="8984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0277" y="263769"/>
            <a:ext cx="2104878" cy="21048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A480B2-A8C8-8188-9223-4487F8C75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6641" r="9628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1737" y="-149470"/>
            <a:ext cx="2851639" cy="28516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4F5191-92F4-6D01-6854-B256C22336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4" b="89844" l="6250" r="91797">
                        <a14:foregroundMark x1="49414" y1="43359" x2="51367" y2="412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6722" y="0"/>
            <a:ext cx="2851640" cy="28516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4C4949-4F44-CB24-3851-04E2006A9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08390" y="-378656"/>
            <a:ext cx="2851639" cy="28516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138BCE-8C7B-2C0F-79F7-18CDCB78A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61" b="95313" l="1172" r="99023">
                        <a14:foregroundMark x1="91406" y1="35742" x2="90234" y2="40625"/>
                        <a14:foregroundMark x1="95508" y1="43750" x2="91406" y2="433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4041" y="3491131"/>
            <a:ext cx="3195711" cy="31957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00AF37-77C5-A05E-E3E3-21040BCE1E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backgroundMark x1="41992" y1="86328" x2="50977" y2="70703"/>
                        <a14:backgroundMark x1="26758" y1="83984" x2="40820" y2="74414"/>
                        <a14:backgroundMark x1="84180" y1="77344" x2="81836" y2="79883"/>
                        <a14:backgroundMark x1="80469" y1="79688" x2="78906" y2="80078"/>
                        <a14:backgroundMark x1="22656" y1="79492" x2="21680" y2="79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3362" y="3810391"/>
            <a:ext cx="3342638" cy="3342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C6498-8CC4-F457-9A8C-68B2D2A0FC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344" b="91016" l="9961" r="89844">
                        <a14:foregroundMark x1="59961" y1="10742" x2="51758" y2="7813"/>
                        <a14:foregroundMark x1="50781" y1="5273" x2="47852" y2="2930"/>
                        <a14:foregroundMark x1="57813" y1="6445" x2="57227" y2="5469"/>
                        <a14:foregroundMark x1="77734" y1="5273" x2="75977" y2="4492"/>
                        <a14:foregroundMark x1="75586" y1="4297" x2="74805" y2="3906"/>
                        <a14:foregroundMark x1="46875" y1="3125" x2="46680" y2="2539"/>
                        <a14:foregroundMark x1="42969" y1="12695" x2="39648" y2="11523"/>
                        <a14:foregroundMark x1="58984" y1="89063" x2="61133" y2="91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8889" y="3491131"/>
            <a:ext cx="3195711" cy="31957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9F08EF-E511-9505-8BB7-9898890DD5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961" b="89844" l="3711" r="89844">
                        <a14:foregroundMark x1="3711" y1="74219" x2="10352" y2="66016"/>
                        <a14:foregroundMark x1="10352" y1="66016" x2="10352" y2="64648"/>
                        <a14:backgroundMark x1="7422" y1="33984" x2="50977" y2="2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4751" y="3135341"/>
            <a:ext cx="4145278" cy="41452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909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6E6E3-A96C-428F-911B-10E31C3B0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72" y="306140"/>
            <a:ext cx="1790950" cy="1790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F20C0A-3E82-491C-8F06-B5E9BE8D0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693" y="5862"/>
            <a:ext cx="3077004" cy="3077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A7D4DC-4710-4E0D-9FAC-F67353E84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44" y="3082866"/>
            <a:ext cx="3077004" cy="3067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57BC5C-E3DB-4235-BBB2-28A838221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958" y="244020"/>
            <a:ext cx="2600688" cy="26006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2D83D8-1747-4DA3-A629-8ABE81C5D8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942" y="-275165"/>
            <a:ext cx="3639058" cy="3639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F6847B-3260-4DD7-9E10-3D4880593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14" y="2511286"/>
            <a:ext cx="3639058" cy="3639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E8900F-6C42-4E83-8383-2DD5D8C48B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998" y="3363893"/>
            <a:ext cx="2637433" cy="26374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BB70FD-33F4-467F-B6F9-19A7D588D4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42" y="3475147"/>
            <a:ext cx="2610214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8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80AAA3-8281-4C9E-8094-ED8A24856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0859" y1="31641" x2="43750" y2="28711"/>
                        <a14:foregroundMark x1="21094" y1="45508" x2="31445" y2="41406"/>
                        <a14:foregroundMark x1="31445" y1="41406" x2="41211" y2="40820"/>
                        <a14:foregroundMark x1="41211" y1="40820" x2="50391" y2="45117"/>
                        <a14:foregroundMark x1="50391" y1="45117" x2="51563" y2="44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5013" y="0"/>
            <a:ext cx="3968262" cy="39682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66BCD5-2570-409A-A5C5-B334D1FFD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9961" r="91211">
                        <a14:foregroundMark x1="91211" y1="64453" x2="89258" y2="59180"/>
                        <a14:foregroundMark x1="59961" y1="37305" x2="69336" y2="41797"/>
                        <a14:foregroundMark x1="69336" y1="41797" x2="74414" y2="41602"/>
                        <a14:foregroundMark x1="73633" y1="41602" x2="62891" y2="41797"/>
                        <a14:foregroundMark x1="62891" y1="41797" x2="59375" y2="37305"/>
                        <a14:backgroundMark x1="69531" y1="91797" x2="64258" y2="83008"/>
                        <a14:backgroundMark x1="64258" y1="83008" x2="64258" y2="83008"/>
                        <a14:backgroundMark x1="40039" y1="90430" x2="36914" y2="80664"/>
                        <a14:backgroundMark x1="36914" y1="80664" x2="36914" y2="80664"/>
                        <a14:backgroundMark x1="89648" y1="90234" x2="91211" y2="84180"/>
                        <a14:backgroundMark x1="78125" y1="89258" x2="83008" y2="89844"/>
                        <a14:backgroundMark x1="75391" y1="87305" x2="75586" y2="87305"/>
                        <a14:backgroundMark x1="82227" y1="90039" x2="85938" y2="89258"/>
                        <a14:backgroundMark x1="81055" y1="89648" x2="86133" y2="892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5522" y="0"/>
            <a:ext cx="3968262" cy="39682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B9F9A3-15A8-4D5E-9A4F-DD294DF29A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03" b="89844" l="9961" r="89844">
                        <a14:foregroundMark x1="44531" y1="15234" x2="52148" y2="8203"/>
                        <a14:foregroundMark x1="52148" y1="8203" x2="56055" y2="10742"/>
                        <a14:foregroundMark x1="26785" y1="77483" x2="25391" y2="77344"/>
                        <a14:foregroundMark x1="33203" y1="78125" x2="30041" y2="77809"/>
                        <a14:foregroundMark x1="25391" y1="78320" x2="24414" y2="79883"/>
                        <a14:foregroundMark x1="75586" y1="80273" x2="74609" y2="76367"/>
                        <a14:foregroundMark x1="49609" y1="86719" x2="49805" y2="82031"/>
                        <a14:backgroundMark x1="26953" y1="89453" x2="20898" y2="81641"/>
                        <a14:backgroundMark x1="20898" y1="81641" x2="17969" y2="55664"/>
                        <a14:backgroundMark x1="30463" y1="85526" x2="47461" y2="90625"/>
                        <a14:backgroundMark x1="25977" y1="84180" x2="30078" y2="85410"/>
                        <a14:backgroundMark x1="47266" y1="88672" x2="38086" y2="84375"/>
                        <a14:backgroundMark x1="29642" y1="84056" x2="27734" y2="83984"/>
                        <a14:backgroundMark x1="38086" y1="84375" x2="30405" y2="84085"/>
                        <a14:backgroundMark x1="27734" y1="83984" x2="22656" y2="88867"/>
                        <a14:backgroundMark x1="39648" y1="87500" x2="48828" y2="91602"/>
                        <a14:backgroundMark x1="48828" y1="91602" x2="50586" y2="93945"/>
                        <a14:backgroundMark x1="48047" y1="88086" x2="42773" y2="83594"/>
                        <a14:backgroundMark x1="52148" y1="90820" x2="56641" y2="81445"/>
                        <a14:backgroundMark x1="56641" y1="81445" x2="56641" y2="81250"/>
                        <a14:backgroundMark x1="55664" y1="90039" x2="66992" y2="85547"/>
                        <a14:backgroundMark x1="66992" y1="85547" x2="71875" y2="79883"/>
                        <a14:backgroundMark x1="66797" y1="90625" x2="76758" y2="86523"/>
                        <a14:backgroundMark x1="76758" y1="86523" x2="83789" y2="76172"/>
                        <a14:backgroundMark x1="83789" y1="76172" x2="83398" y2="56250"/>
                        <a14:backgroundMark x1="78320" y1="77930" x2="79102" y2="58594"/>
                        <a14:backgroundMark x1="76172" y1="67383" x2="73828" y2="65234"/>
                        <a14:backgroundMark x1="74609" y1="66406" x2="73828" y2="66602"/>
                        <a14:backgroundMark x1="28711" y1="84180" x2="28711" y2="79102"/>
                        <a14:backgroundMark x1="31055" y1="83984" x2="28906" y2="78516"/>
                        <a14:backgroundMark x1="28906" y1="84766" x2="29102" y2="78516"/>
                        <a14:backgroundMark x1="28516" y1="80859" x2="30664" y2="86133"/>
                        <a14:backgroundMark x1="30078" y1="79883" x2="29297" y2="78516"/>
                        <a14:backgroundMark x1="29297" y1="78516" x2="28711" y2="78125"/>
                        <a14:backgroundMark x1="28711" y1="78125" x2="29492" y2="78320"/>
                        <a14:backgroundMark x1="29102" y1="78320" x2="28320" y2="77539"/>
                        <a14:backgroundMark x1="29883" y1="78516" x2="27930" y2="77930"/>
                        <a14:backgroundMark x1="29688" y1="79102" x2="27734" y2="77539"/>
                        <a14:backgroundMark x1="28906" y1="78516" x2="29492" y2="78125"/>
                        <a14:backgroundMark x1="29883" y1="78711" x2="29883" y2="77930"/>
                        <a14:backgroundMark x1="28125" y1="78320" x2="27148" y2="78125"/>
                        <a14:backgroundMark x1="24219" y1="66797" x2="26563" y2="66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26582" y="0"/>
            <a:ext cx="1662331" cy="16623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3F63F8-2888-4190-BC1C-60D162F64A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711" b="96875" l="9961" r="91211">
                        <a14:foregroundMark x1="73633" y1="9375" x2="41016" y2="7813"/>
                        <a14:foregroundMark x1="41016" y1="7813" x2="28906" y2="11133"/>
                        <a14:foregroundMark x1="57617" y1="6445" x2="47656" y2="4297"/>
                        <a14:foregroundMark x1="47852" y1="4492" x2="56055" y2="6250"/>
                        <a14:foregroundMark x1="56836" y1="3906" x2="50195" y2="4297"/>
                        <a14:foregroundMark x1="59180" y1="7617" x2="56250" y2="5078"/>
                        <a14:foregroundMark x1="46094" y1="4297" x2="44141" y2="6836"/>
                        <a14:foregroundMark x1="56445" y1="97070" x2="51367" y2="82227"/>
                        <a14:foregroundMark x1="51367" y1="82227" x2="50977" y2="72852"/>
                        <a14:foregroundMark x1="89453" y1="58203" x2="91211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0545" y="4687"/>
            <a:ext cx="1657644" cy="16576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150CB4-9212-4A24-B053-88B7777E82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4727" y1="89258" x2="61523" y2="890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1047" y="1814147"/>
            <a:ext cx="1389770" cy="13897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CA5B30-9693-4CD4-89EF-93803572C8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61" b="91797" l="9570" r="89844">
                        <a14:foregroundMark x1="90234" y1="69141" x2="89648" y2="63281"/>
                        <a14:foregroundMark x1="40430" y1="89844" x2="58203" y2="91992"/>
                        <a14:foregroundMark x1="10156" y1="68555" x2="9570" y2="644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4642" y="397310"/>
            <a:ext cx="4194519" cy="41945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505A71-E7CE-4FBD-96B6-4B31AB4B21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61" b="89844" l="2539" r="89844">
                        <a14:foregroundMark x1="90234" y1="51758" x2="90234" y2="43164"/>
                        <a14:foregroundMark x1="11328" y1="75391" x2="7422" y2="64648"/>
                        <a14:foregroundMark x1="7422" y1="64648" x2="10352" y2="54297"/>
                        <a14:foregroundMark x1="10352" y1="54297" x2="15234" y2="49805"/>
                        <a14:foregroundMark x1="4688" y1="68555" x2="3855" y2="60919"/>
                        <a14:foregroundMark x1="89258" y1="64648" x2="87305" y2="53125"/>
                        <a14:foregroundMark x1="3320" y1="67383" x2="2930" y2="59961"/>
                        <a14:foregroundMark x1="2930" y1="65820" x2="2539" y2="63867"/>
                        <a14:foregroundMark x1="14453" y1="40039" x2="14063" y2="33984"/>
                        <a14:backgroundMark x1="1946" y1="57539" x2="586" y2="59961"/>
                        <a14:backgroundMark x1="6836" y1="48828" x2="2073" y2="57313"/>
                        <a14:backgroundMark x1="64648" y1="87305" x2="33789" y2="88086"/>
                        <a14:backgroundMark x1="4280" y1="70348" x2="781" y2="64258"/>
                        <a14:backgroundMark x1="6055" y1="73438" x2="4338" y2="70450"/>
                        <a14:backgroundMark x1="781" y1="64258" x2="781" y2="64063"/>
                        <a14:backgroundMark x1="3125" y1="68945" x2="781" y2="58008"/>
                        <a14:backgroundMark x1="64258" y1="87109" x2="72852" y2="847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71664" y="56465"/>
            <a:ext cx="2758831" cy="27588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17BDDC-365B-4B63-BF38-6DDF33A43B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961" b="89844" l="9961" r="91016">
                        <a14:foregroundMark x1="34570" y1="52930" x2="47070" y2="48828"/>
                        <a14:foregroundMark x1="47070" y1="48828" x2="38672" y2="51563"/>
                        <a14:foregroundMark x1="60547" y1="40430" x2="43164" y2="44141"/>
                        <a14:foregroundMark x1="59766" y1="46875" x2="66406" y2="42578"/>
                        <a14:foregroundMark x1="90039" y1="62305" x2="94336" y2="53125"/>
                        <a14:foregroundMark x1="94336" y1="53125" x2="91016" y2="43750"/>
                        <a14:foregroundMark x1="91016" y1="43750" x2="82031" y2="43359"/>
                        <a14:foregroundMark x1="86523" y1="58789" x2="72266" y2="65039"/>
                        <a14:foregroundMark x1="48828" y1="73242" x2="41211" y2="68359"/>
                        <a14:foregroundMark x1="37891" y1="49609" x2="34766" y2="49805"/>
                        <a14:foregroundMark x1="89844" y1="42383" x2="81055" y2="43164"/>
                        <a14:foregroundMark x1="50391" y1="42383" x2="44141" y2="44141"/>
                        <a14:foregroundMark x1="10938" y1="74805" x2="10742" y2="65430"/>
                        <a14:foregroundMark x1="9961" y1="78516" x2="10547" y2="763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913" y="3762716"/>
            <a:ext cx="2663483" cy="26634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B4ED6F-35C7-459D-BC70-5A8F211A860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1" b="89844" l="8203" r="92773">
                        <a14:foregroundMark x1="8398" y1="59375" x2="9180" y2="49023"/>
                        <a14:foregroundMark x1="92773" y1="50000" x2="83008" y2="45117"/>
                        <a14:foregroundMark x1="83008" y1="45117" x2="80273" y2="45117"/>
                        <a14:foregroundMark x1="79492" y1="39648" x2="54688" y2="39648"/>
                        <a14:foregroundMark x1="78711" y1="61914" x2="65820" y2="59570"/>
                        <a14:foregroundMark x1="50977" y1="39648" x2="42383" y2="38086"/>
                        <a14:foregroundMark x1="62500" y1="33008" x2="45117" y2="33008"/>
                        <a14:foregroundMark x1="44336" y1="33789" x2="42188" y2="34375"/>
                        <a14:foregroundMark x1="36328" y1="42969" x2="29883" y2="42969"/>
                        <a14:foregroundMark x1="43945" y1="33594" x2="42773" y2="34180"/>
                        <a14:foregroundMark x1="44531" y1="33398" x2="42773" y2="34570"/>
                        <a14:backgroundMark x1="9961" y1="72852" x2="24805" y2="88672"/>
                        <a14:backgroundMark x1="24805" y1="88672" x2="52734" y2="91602"/>
                        <a14:backgroundMark x1="52734" y1="91602" x2="73438" y2="80273"/>
                        <a14:backgroundMark x1="73438" y1="80273" x2="77148" y2="69922"/>
                        <a14:backgroundMark x1="77148" y1="69922" x2="89453" y2="70508"/>
                        <a14:backgroundMark x1="89453" y1="70508" x2="95313" y2="703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6912" y="2815296"/>
            <a:ext cx="2663483" cy="26634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EA3086-336D-41B1-A6BF-4FDF9D79732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8006" y="3219548"/>
            <a:ext cx="2772116" cy="27721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9D0E1C-D2BA-43B1-93E6-ADF567A2BA3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227" b="89844" l="4688" r="96094">
                        <a14:foregroundMark x1="56055" y1="11719" x2="63477" y2="7227"/>
                        <a14:foregroundMark x1="10329" y1="51588" x2="6250" y2="52344"/>
                        <a14:foregroundMark x1="89648" y1="53711" x2="93750" y2="53711"/>
                        <a14:foregroundMark x1="90820" y1="50781" x2="92773" y2="50781"/>
                        <a14:foregroundMark x1="93750" y1="53711" x2="96094" y2="53711"/>
                        <a14:foregroundMark x1="6055" y1="52344" x2="5470" y2="52344"/>
                        <a14:foregroundMark x1="5469" y1="51758" x2="4883" y2="51758"/>
                        <a14:backgroundMark x1="10156" y1="68555" x2="37305" y2="76367"/>
                        <a14:backgroundMark x1="37305" y1="76367" x2="50000" y2="84961"/>
                        <a14:backgroundMark x1="50000" y1="84961" x2="74609" y2="78320"/>
                        <a14:backgroundMark x1="74609" y1="78320" x2="85742" y2="72070"/>
                        <a14:backgroundMark x1="85742" y1="72070" x2="90430" y2="66992"/>
                        <a14:backgroundMark x1="5273" y1="56445" x2="10156" y2="53906"/>
                        <a14:backgroundMark x1="8824" y1="56836" x2="11133" y2="56836"/>
                        <a14:backgroundMark x1="4492" y1="56836" x2="7653" y2="56836"/>
                        <a14:backgroundMark x1="6055" y1="53320" x2="4102" y2="53125"/>
                        <a14:backgroundMark x1="9291" y1="59411" x2="8789" y2="59375"/>
                        <a14:backgroundMark x1="11523" y1="59570" x2="10519" y2="59498"/>
                        <a14:backgroundMark x1="55273" y1="71094" x2="43164" y2="72852"/>
                        <a14:backgroundMark x1="45898" y1="76563" x2="53906" y2="78711"/>
                        <a14:backgroundMark x1="57031" y1="67969" x2="42969" y2="70117"/>
                        <a14:backgroundMark x1="45117" y1="69531" x2="50195" y2="68164"/>
                        <a14:backgroundMark x1="11719" y1="59570" x2="8789" y2="585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9677" y="3284608"/>
            <a:ext cx="2641995" cy="26419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6814FF-35AB-443E-B83B-E9DAB68BF30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5469" b="89844" l="7422" r="92188">
                        <a14:foregroundMark x1="53125" y1="11914" x2="51758" y2="7227"/>
                        <a14:foregroundMark x1="46484" y1="6641" x2="50781" y2="5469"/>
                        <a14:foregroundMark x1="25195" y1="43555" x2="25000" y2="36328"/>
                        <a14:foregroundMark x1="10352" y1="50391" x2="7617" y2="50391"/>
                        <a14:foregroundMark x1="15039" y1="56445" x2="13672" y2="56445"/>
                        <a14:foregroundMark x1="88867" y1="51367" x2="92188" y2="51367"/>
                        <a14:backgroundMark x1="43750" y1="68164" x2="53711" y2="70313"/>
                        <a14:backgroundMark x1="53711" y1="70313" x2="60547" y2="78125"/>
                        <a14:backgroundMark x1="60547" y1="78125" x2="67773" y2="70313"/>
                        <a14:backgroundMark x1="67773" y1="70313" x2="56641" y2="75977"/>
                        <a14:backgroundMark x1="56641" y1="75977" x2="47852" y2="71094"/>
                        <a14:backgroundMark x1="47852" y1="71094" x2="53906" y2="730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1206" y="3800230"/>
            <a:ext cx="2641995" cy="26419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348231B-4DA2-42D2-B3CF-E8F2FD75DFC5}"/>
              </a:ext>
            </a:extLst>
          </p:cNvPr>
          <p:cNvGrpSpPr/>
          <p:nvPr/>
        </p:nvGrpSpPr>
        <p:grpSpPr>
          <a:xfrm>
            <a:off x="4962989" y="3830332"/>
            <a:ext cx="3137223" cy="2457937"/>
            <a:chOff x="6496860" y="3968262"/>
            <a:chExt cx="4960887" cy="2793860"/>
          </a:xfrm>
        </p:grpSpPr>
        <p:sp>
          <p:nvSpPr>
            <p:cNvPr id="20" name="Thought Bubble: Cloud 19">
              <a:extLst>
                <a:ext uri="{FF2B5EF4-FFF2-40B4-BE49-F238E27FC236}">
                  <a16:creationId xmlns:a16="http://schemas.microsoft.com/office/drawing/2014/main" id="{740AFA33-9E96-4099-B539-26D4FFCDA4BC}"/>
                </a:ext>
              </a:extLst>
            </p:cNvPr>
            <p:cNvSpPr/>
            <p:nvPr/>
          </p:nvSpPr>
          <p:spPr>
            <a:xfrm>
              <a:off x="7040884" y="3968262"/>
              <a:ext cx="3394610" cy="1844627"/>
            </a:xfrm>
            <a:prstGeom prst="cloudCallou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801E72AC-7696-40FB-91E2-9B97C9977098}"/>
                </a:ext>
              </a:extLst>
            </p:cNvPr>
            <p:cNvSpPr/>
            <p:nvPr/>
          </p:nvSpPr>
          <p:spPr>
            <a:xfrm>
              <a:off x="6496860" y="4917495"/>
              <a:ext cx="3394610" cy="1844627"/>
            </a:xfrm>
            <a:prstGeom prst="cloud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23E99A25-C3FD-489D-8D41-0E82F0B16993}"/>
                </a:ext>
              </a:extLst>
            </p:cNvPr>
            <p:cNvSpPr/>
            <p:nvPr/>
          </p:nvSpPr>
          <p:spPr>
            <a:xfrm>
              <a:off x="8063137" y="4429566"/>
              <a:ext cx="3394610" cy="1844627"/>
            </a:xfrm>
            <a:prstGeom prst="cloud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C45675A0-6BED-41A1-911C-B4719CD66AF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5078" b="94336" l="9180" r="98047">
                        <a14:foregroundMark x1="89258" y1="76758" x2="94727" y2="81836"/>
                        <a14:foregroundMark x1="94727" y1="87695" x2="95898" y2="88672"/>
                        <a14:foregroundMark x1="96484" y1="83008" x2="98242" y2="85352"/>
                        <a14:foregroundMark x1="84570" y1="89453" x2="86523" y2="92773"/>
                        <a14:foregroundMark x1="64648" y1="91602" x2="55273" y2="94336"/>
                        <a14:foregroundMark x1="55273" y1="94336" x2="37109" y2="92578"/>
                        <a14:foregroundMark x1="10352" y1="92773" x2="9180" y2="93359"/>
                        <a14:foregroundMark x1="47852" y1="10352" x2="37305" y2="8008"/>
                        <a14:foregroundMark x1="37305" y1="8008" x2="25000" y2="9961"/>
                        <a14:foregroundMark x1="41406" y1="6250" x2="33008" y2="50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8750" y="3767544"/>
            <a:ext cx="2737291" cy="27372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157FF4-AE1C-4880-A8BE-CD87DB0573F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10000" r="90000">
                        <a14:foregroundMark x1="64453" y1="81641" x2="64453" y2="78711"/>
                        <a14:backgroundMark x1="50391" y1="88867" x2="51367" y2="78516"/>
                        <a14:backgroundMark x1="49023" y1="78516" x2="52539" y2="77148"/>
                        <a14:backgroundMark x1="50000" y1="78906" x2="48828" y2="77344"/>
                        <a14:backgroundMark x1="49023" y1="77930" x2="48633" y2="76953"/>
                        <a14:backgroundMark x1="64844" y1="87891" x2="69141" y2="792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8065" y="1715867"/>
            <a:ext cx="3201779" cy="32017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4941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AFE189-04FD-4ACF-84F5-CDC75B5A8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2188" y1="90430" x2="51172" y2="85156"/>
                        <a14:backgroundMark x1="51172" y1="85156" x2="51563" y2="84961"/>
                        <a14:backgroundMark x1="51563" y1="84766" x2="51563" y2="84766"/>
                        <a14:backgroundMark x1="50000" y1="84766" x2="39453" y2="89258"/>
                        <a14:backgroundMark x1="39453" y1="89258" x2="29102" y2="88281"/>
                        <a14:backgroundMark x1="29102" y1="88281" x2="19336" y2="82813"/>
                        <a14:backgroundMark x1="19336" y1="82813" x2="30859" y2="88086"/>
                        <a14:backgroundMark x1="79688" y1="81445" x2="74414" y2="90039"/>
                        <a14:backgroundMark x1="74414" y1="90039" x2="64258" y2="86328"/>
                        <a14:backgroundMark x1="62109" y1="87305" x2="55664" y2="878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016" y="259080"/>
            <a:ext cx="1865141" cy="18651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644773-2D20-49F1-9647-E650DB2A1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41" b="95117" l="9961" r="89844">
                        <a14:foregroundMark x1="40625" y1="14063" x2="44141" y2="6836"/>
                        <a14:foregroundMark x1="44141" y1="6641" x2="44141" y2="6641"/>
                        <a14:foregroundMark x1="59961" y1="14258" x2="55078" y2="6836"/>
                        <a14:foregroundMark x1="50195" y1="94727" x2="49023" y2="88672"/>
                        <a14:foregroundMark x1="50000" y1="91797" x2="49414" y2="88281"/>
                        <a14:foregroundMark x1="49414" y1="91992" x2="50000" y2="90430"/>
                        <a14:foregroundMark x1="50000" y1="91016" x2="50000" y2="88672"/>
                        <a14:foregroundMark x1="49414" y1="88672" x2="50391" y2="92188"/>
                        <a14:foregroundMark x1="50000" y1="94531" x2="48438" y2="91797"/>
                        <a14:foregroundMark x1="50195" y1="95117" x2="49023" y2="93945"/>
                        <a14:foregroundMark x1="50000" y1="94336" x2="49414" y2="94141"/>
                        <a14:foregroundMark x1="50391" y1="94141" x2="49219" y2="91797"/>
                        <a14:foregroundMark x1="49609" y1="91797" x2="50000" y2="93359"/>
                        <a14:backgroundMark x1="34180" y1="51563" x2="44141" y2="41406"/>
                        <a14:backgroundMark x1="42188" y1="41602" x2="45898" y2="40625"/>
                        <a14:backgroundMark x1="62891" y1="48242" x2="56445" y2="40234"/>
                        <a14:backgroundMark x1="36914" y1="35156" x2="38281" y2="37500"/>
                        <a14:backgroundMark x1="38281" y1="37500" x2="39453" y2="38281"/>
                        <a14:backgroundMark x1="62695" y1="38086" x2="61914" y2="39258"/>
                        <a14:backgroundMark x1="62500" y1="37695" x2="61133" y2="38477"/>
                        <a14:backgroundMark x1="51096" y1="87375" x2="50781" y2="83594"/>
                        <a14:backgroundMark x1="51172" y1="88281" x2="51097" y2="87377"/>
                        <a14:backgroundMark x1="52344" y1="96484" x2="52148" y2="949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8800" y="259080"/>
            <a:ext cx="2806700" cy="2806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ECE541-1AF5-4FA4-859D-7C7735B2CC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89844" l="7031" r="89844">
                        <a14:foregroundMark x1="15820" y1="44336" x2="16602" y2="40430"/>
                        <a14:foregroundMark x1="10742" y1="42383" x2="12695" y2="47070"/>
                        <a14:foregroundMark x1="11719" y1="46680" x2="7031" y2="45508"/>
                        <a14:backgroundMark x1="34961" y1="81055" x2="41211" y2="810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84980" y="0"/>
            <a:ext cx="2395220" cy="2395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2931E7-0CEC-42D0-9518-349500C7A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89844" l="9375" r="91406">
                        <a14:foregroundMark x1="10547" y1="35742" x2="9375" y2="31641"/>
                        <a14:foregroundMark x1="90234" y1="70703" x2="91406" y2="60352"/>
                        <a14:foregroundMark x1="91406" y1="60352" x2="89648" y2="55664"/>
                        <a14:backgroundMark x1="19336" y1="81250" x2="29688" y2="83594"/>
                        <a14:backgroundMark x1="29688" y1="83594" x2="38086" y2="94141"/>
                        <a14:backgroundMark x1="38086" y1="94141" x2="46875" y2="89648"/>
                        <a14:backgroundMark x1="46875" y1="89648" x2="46680" y2="79688"/>
                        <a14:backgroundMark x1="46680" y1="79688" x2="51758" y2="88672"/>
                        <a14:backgroundMark x1="51758" y1="88672" x2="63086" y2="89258"/>
                        <a14:backgroundMark x1="63086" y1="89258" x2="69727" y2="78711"/>
                        <a14:backgroundMark x1="69727" y1="78711" x2="74414" y2="91797"/>
                        <a14:backgroundMark x1="74414" y1="91797" x2="74609" y2="92188"/>
                        <a14:backgroundMark x1="60156" y1="77344" x2="57422" y2="773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6199" y="-134620"/>
            <a:ext cx="2955927" cy="29559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A3BF18-04BB-486C-B196-11E2C68A7F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008" b="94141" l="9961" r="89844">
                        <a14:foregroundMark x1="81250" y1="10938" x2="70898" y2="11328"/>
                        <a14:foregroundMark x1="70898" y1="11328" x2="69727" y2="12500"/>
                        <a14:foregroundMark x1="69531" y1="12109" x2="79102" y2="8203"/>
                        <a14:foregroundMark x1="79102" y1="8203" x2="81836" y2="10156"/>
                        <a14:foregroundMark x1="80208" y1="37109" x2="79688" y2="35938"/>
                        <a14:foregroundMark x1="81250" y1="39453" x2="80497" y2="37759"/>
                        <a14:foregroundMark x1="35352" y1="89844" x2="35352" y2="91992"/>
                        <a14:foregroundMark x1="57031" y1="91797" x2="57813" y2="93359"/>
                        <a14:foregroundMark x1="57813" y1="93359" x2="57813" y2="93359"/>
                        <a14:foregroundMark x1="77148" y1="32422" x2="79102" y2="25391"/>
                        <a14:foregroundMark x1="82617" y1="25781" x2="82031" y2="24219"/>
                        <a14:foregroundMark x1="56836" y1="8594" x2="56055" y2="8008"/>
                        <a14:foregroundMark x1="69336" y1="68555" x2="68164" y2="66797"/>
                        <a14:foregroundMark x1="69336" y1="69336" x2="66016" y2="65039"/>
                        <a14:foregroundMark x1="48242" y1="82422" x2="43945" y2="80664"/>
                        <a14:foregroundMark x1="40039" y1="92773" x2="40234" y2="93750"/>
                        <a14:foregroundMark x1="44336" y1="93555" x2="44336" y2="94141"/>
                        <a14:foregroundMark x1="44336" y1="94141" x2="44336" y2="94141"/>
                        <a14:foregroundMark x1="65430" y1="92578" x2="65430" y2="91992"/>
                        <a14:backgroundMark x1="79688" y1="34961" x2="79492" y2="35352"/>
                        <a14:backgroundMark x1="79297" y1="35938" x2="79297" y2="35938"/>
                        <a14:backgroundMark x1="81055" y1="37109" x2="81055" y2="37305"/>
                        <a14:backgroundMark x1="80859" y1="37695" x2="80664" y2="37891"/>
                        <a14:backgroundMark x1="80664" y1="37891" x2="80664" y2="37891"/>
                        <a14:backgroundMark x1="82617" y1="25977" x2="82227" y2="25977"/>
                        <a14:backgroundMark x1="82422" y1="25781" x2="82422" y2="26172"/>
                        <a14:backgroundMark x1="66211" y1="92578" x2="65820" y2="91992"/>
                        <a14:backgroundMark x1="65820" y1="91992" x2="65820" y2="91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6200" y="404494"/>
            <a:ext cx="2806700" cy="2806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F3DE56-D9A7-4643-B948-1021409A5E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3200" y="541973"/>
            <a:ext cx="1602740" cy="1602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C6F6CC-30C1-400C-B849-6D589B75CF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61" b="91602" l="9961" r="89844">
                        <a14:foregroundMark x1="43164" y1="90625" x2="40430" y2="91406"/>
                        <a14:foregroundMark x1="36523" y1="90625" x2="32227" y2="90820"/>
                        <a14:foregroundMark x1="54102" y1="89844" x2="56055" y2="91602"/>
                        <a14:foregroundMark x1="56055" y1="91602" x2="56055" y2="916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2899" y="260987"/>
            <a:ext cx="2220594" cy="22205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6B7DC8-1F5E-410E-8CC6-F733D08C24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180" b="90625" l="9961" r="91211">
                        <a14:foregroundMark x1="39258" y1="17383" x2="37305" y2="12500"/>
                        <a14:foregroundMark x1="39648" y1="20313" x2="37305" y2="11914"/>
                        <a14:foregroundMark x1="45313" y1="22852" x2="39648" y2="30273"/>
                        <a14:foregroundMark x1="88477" y1="76563" x2="91406" y2="72461"/>
                        <a14:foregroundMark x1="60156" y1="89063" x2="54102" y2="90625"/>
                        <a14:foregroundMark x1="50977" y1="9180" x2="50000" y2="10352"/>
                        <a14:backgroundMark x1="25586" y1="92969" x2="24023" y2="80664"/>
                        <a14:backgroundMark x1="43945" y1="90625" x2="52344" y2="83594"/>
                        <a14:backgroundMark x1="65625" y1="92383" x2="74414" y2="84180"/>
                        <a14:backgroundMark x1="74414" y1="84180" x2="74805" y2="833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1095" y="184466"/>
            <a:ext cx="2955927" cy="29559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3EA778-19DC-4652-BB65-D6A78B72E08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61" b="89844" l="6250" r="96094">
                        <a14:foregroundMark x1="10938" y1="57031" x2="6250" y2="56250"/>
                        <a14:foregroundMark x1="90430" y1="74414" x2="95898" y2="80664"/>
                        <a14:foregroundMark x1="95898" y1="80664" x2="95898" y2="80664"/>
                        <a14:foregroundMark x1="56301" y1="32507" x2="56055" y2="32617"/>
                        <a14:foregroundMark x1="56904" y1="33193" x2="56641" y2="33398"/>
                        <a14:foregroundMark x1="56641" y1="33398" x2="56641" y2="33398"/>
                        <a14:foregroundMark x1="53864" y1="33441" x2="51172" y2="36133"/>
                        <a14:foregroundMark x1="96094" y1="43945" x2="95703" y2="43750"/>
                        <a14:foregroundMark x1="95508" y1="43555" x2="95508" y2="43555"/>
                        <a14:foregroundMark x1="94727" y1="43164" x2="89648" y2="42188"/>
                        <a14:foregroundMark x1="91211" y1="42188" x2="93945" y2="43164"/>
                        <a14:foregroundMark x1="91797" y1="43164" x2="80273" y2="49023"/>
                        <a14:foregroundMark x1="80273" y1="49023" x2="75195" y2="54102"/>
                        <a14:backgroundMark x1="76442" y1="28770" x2="78320" y2="29102"/>
                        <a14:backgroundMark x1="75586" y1="28320" x2="74023" y2="27539"/>
                        <a14:backgroundMark x1="75586" y1="28320" x2="69531" y2="28125"/>
                        <a14:backgroundMark x1="68359" y1="28125" x2="58203" y2="30469"/>
                        <a14:backgroundMark x1="58203" y1="30469" x2="57227" y2="31055"/>
                        <a14:backgroundMark x1="57227" y1="31055" x2="56250" y2="31055"/>
                        <a14:backgroundMark x1="56250" y1="31055" x2="57031" y2="31445"/>
                        <a14:backgroundMark x1="69727" y1="28125" x2="68164" y2="28125"/>
                        <a14:backgroundMark x1="58594" y1="31055" x2="56055" y2="322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157" y="3792221"/>
            <a:ext cx="2088858" cy="20888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1C4F3-9581-41F6-A89E-C2CE7F02BD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961" b="89844" l="7031" r="89844">
                        <a14:foregroundMark x1="11133" y1="71484" x2="7031" y2="72656"/>
                        <a14:foregroundMark x1="29102" y1="72461" x2="28906" y2="70898"/>
                        <a14:foregroundMark x1="29492" y1="71875" x2="29102" y2="69922"/>
                        <a14:foregroundMark x1="29102" y1="72461" x2="29102" y2="69922"/>
                        <a14:backgroundMark x1="17383" y1="55469" x2="27930" y2="24609"/>
                        <a14:backgroundMark x1="27930" y1="24609" x2="34180" y2="33008"/>
                        <a14:backgroundMark x1="34180" y1="33008" x2="53906" y2="15039"/>
                        <a14:backgroundMark x1="53906" y1="15039" x2="75977" y2="24023"/>
                        <a14:backgroundMark x1="75977" y1="24023" x2="85742" y2="24609"/>
                        <a14:backgroundMark x1="85742" y1="24609" x2="88867" y2="36328"/>
                        <a14:backgroundMark x1="88867" y1="36328" x2="83203" y2="47070"/>
                        <a14:backgroundMark x1="83203" y1="47070" x2="65234" y2="57031"/>
                        <a14:backgroundMark x1="65234" y1="57031" x2="52344" y2="78125"/>
                        <a14:backgroundMark x1="52344" y1="78125" x2="39844" y2="79102"/>
                        <a14:backgroundMark x1="39844" y1="79102" x2="41992" y2="68750"/>
                        <a14:backgroundMark x1="41992" y1="68750" x2="46875" y2="67188"/>
                        <a14:backgroundMark x1="54102" y1="71094" x2="49023" y2="72852"/>
                        <a14:backgroundMark x1="48438" y1="72852" x2="51563" y2="71289"/>
                        <a14:backgroundMark x1="51563" y1="71289" x2="47852" y2="72656"/>
                        <a14:backgroundMark x1="52539" y1="70898" x2="50586" y2="71289"/>
                        <a14:backgroundMark x1="30109" y1="75724" x2="29492" y2="75195"/>
                        <a14:backgroundMark x1="30167" y1="75774" x2="30152" y2="75761"/>
                        <a14:backgroundMark x1="33594" y1="78711" x2="30213" y2="75813"/>
                        <a14:backgroundMark x1="31836" y1="77539" x2="40820" y2="77539"/>
                        <a14:backgroundMark x1="37695" y1="68555" x2="37695" y2="68555"/>
                        <a14:backgroundMark x1="18164" y1="90039" x2="23438" y2="80664"/>
                        <a14:backgroundMark x1="23438" y1="80664" x2="23438" y2="76367"/>
                        <a14:backgroundMark x1="23438" y1="78906" x2="22461" y2="81250"/>
                        <a14:backgroundMark x1="28320" y1="72656" x2="23438" y2="75195"/>
                        <a14:backgroundMark x1="23438" y1="75195" x2="28711" y2="71680"/>
                        <a14:backgroundMark x1="38477" y1="66602" x2="47266" y2="61914"/>
                        <a14:backgroundMark x1="47266" y1="61914" x2="48438" y2="61719"/>
                        <a14:backgroundMark x1="15625" y1="86719" x2="12695" y2="76758"/>
                        <a14:backgroundMark x1="12695" y1="76758" x2="10163" y2="74970"/>
                        <a14:backgroundMark x1="8880" y1="75046" x2="8398" y2="74805"/>
                        <a14:backgroundMark x1="13086" y1="77148" x2="9250" y2="75231"/>
                        <a14:backgroundMark x1="11719" y1="75977" x2="10590" y2="74848"/>
                        <a14:backgroundMark x1="18555" y1="89844" x2="16602" y2="90625"/>
                        <a14:backgroundMark x1="17969" y1="89258" x2="15039" y2="90820"/>
                        <a14:backgroundMark x1="40820" y1="27539" x2="40625" y2="37500"/>
                        <a14:backgroundMark x1="40625" y1="37500" x2="32617" y2="44336"/>
                        <a14:backgroundMark x1="32617" y1="44336" x2="22852" y2="47656"/>
                        <a14:backgroundMark x1="22852" y1="47656" x2="21680" y2="49219"/>
                        <a14:backgroundMark x1="52148" y1="70898" x2="51953" y2="707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88" y="2383301"/>
            <a:ext cx="2220595" cy="22205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B06208-1B4C-4674-8CDD-4FF341A5CE4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961" b="91797" l="6250" r="90820">
                        <a14:foregroundMark x1="70313" y1="88672" x2="60547" y2="91992"/>
                        <a14:foregroundMark x1="60547" y1="91992" x2="56836" y2="89648"/>
                        <a14:foregroundMark x1="10352" y1="33008" x2="9766" y2="30078"/>
                        <a14:foregroundMark x1="7227" y1="28516" x2="6250" y2="31055"/>
                        <a14:foregroundMark x1="89063" y1="37891" x2="90820" y2="388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1922" y="3211194"/>
            <a:ext cx="2217345" cy="22173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1D67E0-45F8-4FA2-B346-A668F931847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7031" b="89844" l="9961" r="89844">
                        <a14:foregroundMark x1="42773" y1="11914" x2="44922" y2="7031"/>
                        <a14:foregroundMark x1="32698" y1="83279" x2="31250" y2="83203"/>
                        <a14:foregroundMark x1="34961" y1="83398" x2="33114" y2="83301"/>
                        <a14:foregroundMark x1="34180" y1="83203" x2="34180" y2="83203"/>
                        <a14:foregroundMark x1="34961" y1="83398" x2="33984" y2="83398"/>
                        <a14:foregroundMark x1="31445" y1="83203" x2="31250" y2="83203"/>
                        <a14:backgroundMark x1="60352" y1="92383" x2="78711" y2="76953"/>
                        <a14:backgroundMark x1="63477" y1="86719" x2="66602" y2="80664"/>
                        <a14:backgroundMark x1="51563" y1="83008" x2="47070" y2="83008"/>
                        <a14:backgroundMark x1="24805" y1="89648" x2="29102" y2="80469"/>
                        <a14:backgroundMark x1="29102" y1="80469" x2="29102" y2="77734"/>
                        <a14:backgroundMark x1="56055" y1="89258" x2="58984" y2="87305"/>
                        <a14:backgroundMark x1="58984" y1="87305" x2="55469" y2="89648"/>
                        <a14:backgroundMark x1="40625" y1="87695" x2="34180" y2="88086"/>
                        <a14:backgroundMark x1="41406" y1="87305" x2="34766" y2="87500"/>
                        <a14:backgroundMark x1="41406" y1="81250" x2="41992" y2="81055"/>
                        <a14:backgroundMark x1="55859" y1="88672" x2="55859" y2="88672"/>
                        <a14:backgroundMark x1="31445" y1="82813" x2="31445" y2="82813"/>
                        <a14:backgroundMark x1="31836" y1="82813" x2="31836" y2="82813"/>
                        <a14:backgroundMark x1="31836" y1="82813" x2="31836" y2="828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0481" y="2064707"/>
            <a:ext cx="3404158" cy="3404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6BEACD-0280-4D4D-AE03-3A67746A258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>
                        <a14:foregroundMark x1="51758" y1="16992" x2="41211" y2="15820"/>
                        <a14:foregroundMark x1="25829" y1="25749" x2="19727" y2="29688"/>
                        <a14:foregroundMark x1="41211" y1="15820" x2="26776" y2="25138"/>
                        <a14:foregroundMark x1="27731" y1="23775" x2="31641" y2="20703"/>
                        <a14:foregroundMark x1="23438" y1="27148" x2="25542" y2="25495"/>
                        <a14:foregroundMark x1="31641" y1="20703" x2="36719" y2="19336"/>
                        <a14:foregroundMark x1="34375" y1="18164" x2="28320" y2="20508"/>
                        <a14:foregroundMark x1="41211" y1="16602" x2="50977" y2="15430"/>
                        <a14:foregroundMark x1="50977" y1="15430" x2="52148" y2="15430"/>
                        <a14:foregroundMark x1="51367" y1="15430" x2="40430" y2="15430"/>
                        <a14:foregroundMark x1="40430" y1="15430" x2="27174" y2="21923"/>
                        <a14:backgroundMark x1="19727" y1="26367" x2="24414" y2="23242"/>
                        <a14:backgroundMark x1="25000" y1="23242" x2="27930" y2="20117"/>
                        <a14:backgroundMark x1="25586" y1="21875" x2="23438" y2="23633"/>
                        <a14:backgroundMark x1="43555" y1="56836" x2="42383" y2="55469"/>
                        <a14:backgroundMark x1="42383" y1="55469" x2="42383" y2="554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5826" y="2981294"/>
            <a:ext cx="2773412" cy="27734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5886ADB-1E31-46C1-87F2-F79B8545552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583545" y="3277872"/>
            <a:ext cx="2806700" cy="2775124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A9DE3BC-AAF8-40B3-803B-E298218F927C}"/>
              </a:ext>
            </a:extLst>
          </p:cNvPr>
          <p:cNvGrpSpPr/>
          <p:nvPr/>
        </p:nvGrpSpPr>
        <p:grpSpPr>
          <a:xfrm>
            <a:off x="5917655" y="3477978"/>
            <a:ext cx="3075571" cy="2092242"/>
            <a:chOff x="6579588" y="4052542"/>
            <a:chExt cx="2616644" cy="1780044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692DF0A-22DC-4B58-928F-37EE6CA021F8}"/>
                </a:ext>
              </a:extLst>
            </p:cNvPr>
            <p:cNvGrpSpPr/>
            <p:nvPr/>
          </p:nvGrpSpPr>
          <p:grpSpPr>
            <a:xfrm>
              <a:off x="6579588" y="4052542"/>
              <a:ext cx="2616644" cy="1780044"/>
              <a:chOff x="6579588" y="4052542"/>
              <a:chExt cx="2616644" cy="1780044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AB3C3193-392E-4940-BB0D-F9CD680B4537}"/>
                  </a:ext>
                </a:extLst>
              </p:cNvPr>
              <p:cNvGrpSpPr/>
              <p:nvPr/>
            </p:nvGrpSpPr>
            <p:grpSpPr>
              <a:xfrm>
                <a:off x="7375635" y="4718189"/>
                <a:ext cx="540317" cy="1114397"/>
                <a:chOff x="7375635" y="4718189"/>
                <a:chExt cx="540317" cy="1114397"/>
              </a:xfr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0000">
                    <a:schemeClr val="accent1">
                      <a:lumMod val="45000"/>
                      <a:lumOff val="55000"/>
                    </a:schemeClr>
                  </a:gs>
                  <a:gs pos="7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76B4167A-5A44-4C38-97A7-B5680A8A4AE4}"/>
                    </a:ext>
                  </a:extLst>
                </p:cNvPr>
                <p:cNvSpPr/>
                <p:nvPr/>
              </p:nvSpPr>
              <p:spPr>
                <a:xfrm>
                  <a:off x="7844025" y="4718189"/>
                  <a:ext cx="65646" cy="203737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E043198-8794-406E-AC28-3F2D81276712}"/>
                    </a:ext>
                  </a:extLst>
                </p:cNvPr>
                <p:cNvSpPr/>
                <p:nvPr/>
              </p:nvSpPr>
              <p:spPr>
                <a:xfrm>
                  <a:off x="7852827" y="4925645"/>
                  <a:ext cx="56844" cy="133095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8849DC91-4C9A-4499-8647-7F4F0564A7E6}"/>
                    </a:ext>
                  </a:extLst>
                </p:cNvPr>
                <p:cNvSpPr/>
                <p:nvPr/>
              </p:nvSpPr>
              <p:spPr>
                <a:xfrm>
                  <a:off x="7859108" y="5068846"/>
                  <a:ext cx="56844" cy="133095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F2F3B861-9344-455E-8FAD-F1234D83462E}"/>
                    </a:ext>
                  </a:extLst>
                </p:cNvPr>
                <p:cNvSpPr/>
                <p:nvPr/>
              </p:nvSpPr>
              <p:spPr>
                <a:xfrm>
                  <a:off x="7854253" y="5201941"/>
                  <a:ext cx="56844" cy="133095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FBC80013-1CE8-4F9D-ACC1-7463574D1750}"/>
                    </a:ext>
                  </a:extLst>
                </p:cNvPr>
                <p:cNvSpPr/>
                <p:nvPr/>
              </p:nvSpPr>
              <p:spPr>
                <a:xfrm rot="378167">
                  <a:off x="7836537" y="5333051"/>
                  <a:ext cx="56844" cy="133095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DCDD9A07-11DF-49C1-BF7C-49C416880F8A}"/>
                    </a:ext>
                  </a:extLst>
                </p:cNvPr>
                <p:cNvSpPr/>
                <p:nvPr/>
              </p:nvSpPr>
              <p:spPr>
                <a:xfrm rot="1499846">
                  <a:off x="7800981" y="5466494"/>
                  <a:ext cx="56844" cy="133095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FB5F9529-5866-4A12-80BA-59AEC83469ED}"/>
                    </a:ext>
                  </a:extLst>
                </p:cNvPr>
                <p:cNvSpPr/>
                <p:nvPr/>
              </p:nvSpPr>
              <p:spPr>
                <a:xfrm rot="2290827">
                  <a:off x="7736003" y="5577651"/>
                  <a:ext cx="45719" cy="133095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0FB4C021-6AD9-48E8-B46F-3B5B3309A3F8}"/>
                    </a:ext>
                  </a:extLst>
                </p:cNvPr>
                <p:cNvSpPr/>
                <p:nvPr/>
              </p:nvSpPr>
              <p:spPr>
                <a:xfrm rot="3425875">
                  <a:off x="7650185" y="5658886"/>
                  <a:ext cx="45719" cy="133095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81436721-4E5A-4900-99B2-B8F8CD4B975D}"/>
                    </a:ext>
                  </a:extLst>
                </p:cNvPr>
                <p:cNvSpPr/>
                <p:nvPr/>
              </p:nvSpPr>
              <p:spPr>
                <a:xfrm rot="4754062">
                  <a:off x="7468454" y="5676550"/>
                  <a:ext cx="63217" cy="248855"/>
                </a:xfrm>
                <a:custGeom>
                  <a:avLst/>
                  <a:gdLst>
                    <a:gd name="connsiteX0" fmla="*/ 0 w 63216"/>
                    <a:gd name="connsiteY0" fmla="*/ 113214 h 226428"/>
                    <a:gd name="connsiteX1" fmla="*/ 31608 w 63216"/>
                    <a:gd name="connsiteY1" fmla="*/ 0 h 226428"/>
                    <a:gd name="connsiteX2" fmla="*/ 63216 w 63216"/>
                    <a:gd name="connsiteY2" fmla="*/ 113214 h 226428"/>
                    <a:gd name="connsiteX3" fmla="*/ 31608 w 63216"/>
                    <a:gd name="connsiteY3" fmla="*/ 226428 h 226428"/>
                    <a:gd name="connsiteX4" fmla="*/ 0 w 63216"/>
                    <a:gd name="connsiteY4" fmla="*/ 113214 h 226428"/>
                    <a:gd name="connsiteX0" fmla="*/ 1 w 63217"/>
                    <a:gd name="connsiteY0" fmla="*/ 113214 h 248855"/>
                    <a:gd name="connsiteX1" fmla="*/ 31609 w 63217"/>
                    <a:gd name="connsiteY1" fmla="*/ 0 h 248855"/>
                    <a:gd name="connsiteX2" fmla="*/ 63217 w 63217"/>
                    <a:gd name="connsiteY2" fmla="*/ 113214 h 248855"/>
                    <a:gd name="connsiteX3" fmla="*/ 30577 w 63217"/>
                    <a:gd name="connsiteY3" fmla="*/ 248855 h 248855"/>
                    <a:gd name="connsiteX4" fmla="*/ 1 w 63217"/>
                    <a:gd name="connsiteY4" fmla="*/ 113214 h 248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217" h="248855">
                      <a:moveTo>
                        <a:pt x="1" y="113214"/>
                      </a:moveTo>
                      <a:cubicBezTo>
                        <a:pt x="173" y="71738"/>
                        <a:pt x="14152" y="0"/>
                        <a:pt x="31609" y="0"/>
                      </a:cubicBezTo>
                      <a:cubicBezTo>
                        <a:pt x="49066" y="0"/>
                        <a:pt x="63217" y="50688"/>
                        <a:pt x="63217" y="113214"/>
                      </a:cubicBezTo>
                      <a:cubicBezTo>
                        <a:pt x="63217" y="175740"/>
                        <a:pt x="48034" y="248855"/>
                        <a:pt x="30577" y="248855"/>
                      </a:cubicBezTo>
                      <a:cubicBezTo>
                        <a:pt x="13120" y="248855"/>
                        <a:pt x="-171" y="154690"/>
                        <a:pt x="1" y="113214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19FCD51-ABB7-48F7-B64E-FD70316E9387}"/>
                  </a:ext>
                </a:extLst>
              </p:cNvPr>
              <p:cNvGrpSpPr/>
              <p:nvPr/>
            </p:nvGrpSpPr>
            <p:grpSpPr>
              <a:xfrm>
                <a:off x="6579588" y="4052542"/>
                <a:ext cx="2616644" cy="1225301"/>
                <a:chOff x="6579588" y="4052542"/>
                <a:chExt cx="2616644" cy="1225301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F022D7F6-10B7-4D9A-9ECB-4796AADB334A}"/>
                    </a:ext>
                  </a:extLst>
                </p:cNvPr>
                <p:cNvGrpSpPr/>
                <p:nvPr/>
              </p:nvGrpSpPr>
              <p:grpSpPr>
                <a:xfrm>
                  <a:off x="6579588" y="4111491"/>
                  <a:ext cx="2616644" cy="1166352"/>
                  <a:chOff x="6579588" y="4111491"/>
                  <a:chExt cx="2616644" cy="1166352"/>
                </a:xfrm>
              </p:grpSpPr>
              <p:sp>
                <p:nvSpPr>
                  <p:cNvPr id="59" name="Oval 45">
                    <a:extLst>
                      <a:ext uri="{FF2B5EF4-FFF2-40B4-BE49-F238E27FC236}">
                        <a16:creationId xmlns:a16="http://schemas.microsoft.com/office/drawing/2014/main" id="{2ADD9296-C3DC-4248-9B07-88CC2BDD4F0A}"/>
                      </a:ext>
                    </a:extLst>
                  </p:cNvPr>
                  <p:cNvSpPr/>
                  <p:nvPr/>
                </p:nvSpPr>
                <p:spPr>
                  <a:xfrm rot="1240002" flipH="1">
                    <a:off x="7795290" y="4844771"/>
                    <a:ext cx="977814" cy="433072"/>
                  </a:xfrm>
                  <a:custGeom>
                    <a:avLst/>
                    <a:gdLst>
                      <a:gd name="connsiteX0" fmla="*/ 0 w 610317"/>
                      <a:gd name="connsiteY0" fmla="*/ 190668 h 381335"/>
                      <a:gd name="connsiteX1" fmla="*/ 305159 w 610317"/>
                      <a:gd name="connsiteY1" fmla="*/ 0 h 381335"/>
                      <a:gd name="connsiteX2" fmla="*/ 610318 w 610317"/>
                      <a:gd name="connsiteY2" fmla="*/ 190668 h 381335"/>
                      <a:gd name="connsiteX3" fmla="*/ 305159 w 610317"/>
                      <a:gd name="connsiteY3" fmla="*/ 381336 h 381335"/>
                      <a:gd name="connsiteX4" fmla="*/ 0 w 610317"/>
                      <a:gd name="connsiteY4" fmla="*/ 190668 h 381335"/>
                      <a:gd name="connsiteX0" fmla="*/ 0 w 855740"/>
                      <a:gd name="connsiteY0" fmla="*/ 195040 h 387027"/>
                      <a:gd name="connsiteX1" fmla="*/ 305159 w 855740"/>
                      <a:gd name="connsiteY1" fmla="*/ 4372 h 387027"/>
                      <a:gd name="connsiteX2" fmla="*/ 855740 w 855740"/>
                      <a:gd name="connsiteY2" fmla="*/ 111159 h 387027"/>
                      <a:gd name="connsiteX3" fmla="*/ 305159 w 855740"/>
                      <a:gd name="connsiteY3" fmla="*/ 385708 h 387027"/>
                      <a:gd name="connsiteX4" fmla="*/ 0 w 855740"/>
                      <a:gd name="connsiteY4" fmla="*/ 195040 h 387027"/>
                      <a:gd name="connsiteX0" fmla="*/ 0 w 867007"/>
                      <a:gd name="connsiteY0" fmla="*/ 192414 h 388757"/>
                      <a:gd name="connsiteX1" fmla="*/ 305159 w 867007"/>
                      <a:gd name="connsiteY1" fmla="*/ 1746 h 388757"/>
                      <a:gd name="connsiteX2" fmla="*/ 855740 w 867007"/>
                      <a:gd name="connsiteY2" fmla="*/ 108533 h 388757"/>
                      <a:gd name="connsiteX3" fmla="*/ 665201 w 867007"/>
                      <a:gd name="connsiteY3" fmla="*/ 317920 h 388757"/>
                      <a:gd name="connsiteX4" fmla="*/ 305159 w 867007"/>
                      <a:gd name="connsiteY4" fmla="*/ 383082 h 388757"/>
                      <a:gd name="connsiteX5" fmla="*/ 0 w 867007"/>
                      <a:gd name="connsiteY5" fmla="*/ 192414 h 388757"/>
                      <a:gd name="connsiteX0" fmla="*/ 0 w 870602"/>
                      <a:gd name="connsiteY0" fmla="*/ 197251 h 393594"/>
                      <a:gd name="connsiteX1" fmla="*/ 305159 w 870602"/>
                      <a:gd name="connsiteY1" fmla="*/ 6583 h 393594"/>
                      <a:gd name="connsiteX2" fmla="*/ 859545 w 870602"/>
                      <a:gd name="connsiteY2" fmla="*/ 67298 h 393594"/>
                      <a:gd name="connsiteX3" fmla="*/ 665201 w 870602"/>
                      <a:gd name="connsiteY3" fmla="*/ 322757 h 393594"/>
                      <a:gd name="connsiteX4" fmla="*/ 305159 w 870602"/>
                      <a:gd name="connsiteY4" fmla="*/ 387919 h 393594"/>
                      <a:gd name="connsiteX5" fmla="*/ 0 w 870602"/>
                      <a:gd name="connsiteY5" fmla="*/ 197251 h 393594"/>
                      <a:gd name="connsiteX0" fmla="*/ 0 w 893586"/>
                      <a:gd name="connsiteY0" fmla="*/ 166362 h 393566"/>
                      <a:gd name="connsiteX1" fmla="*/ 328143 w 893586"/>
                      <a:gd name="connsiteY1" fmla="*/ 4724 h 393566"/>
                      <a:gd name="connsiteX2" fmla="*/ 882529 w 893586"/>
                      <a:gd name="connsiteY2" fmla="*/ 65439 h 393566"/>
                      <a:gd name="connsiteX3" fmla="*/ 688185 w 893586"/>
                      <a:gd name="connsiteY3" fmla="*/ 320898 h 393566"/>
                      <a:gd name="connsiteX4" fmla="*/ 328143 w 893586"/>
                      <a:gd name="connsiteY4" fmla="*/ 386060 h 393566"/>
                      <a:gd name="connsiteX5" fmla="*/ 0 w 893586"/>
                      <a:gd name="connsiteY5" fmla="*/ 166362 h 393566"/>
                      <a:gd name="connsiteX0" fmla="*/ 136 w 893722"/>
                      <a:gd name="connsiteY0" fmla="*/ 166362 h 393566"/>
                      <a:gd name="connsiteX1" fmla="*/ 328279 w 893722"/>
                      <a:gd name="connsiteY1" fmla="*/ 4724 h 393566"/>
                      <a:gd name="connsiteX2" fmla="*/ 882665 w 893722"/>
                      <a:gd name="connsiteY2" fmla="*/ 65439 h 393566"/>
                      <a:gd name="connsiteX3" fmla="*/ 688321 w 893722"/>
                      <a:gd name="connsiteY3" fmla="*/ 320898 h 393566"/>
                      <a:gd name="connsiteX4" fmla="*/ 328279 w 893722"/>
                      <a:gd name="connsiteY4" fmla="*/ 386060 h 393566"/>
                      <a:gd name="connsiteX5" fmla="*/ 136 w 893722"/>
                      <a:gd name="connsiteY5" fmla="*/ 166362 h 393566"/>
                      <a:gd name="connsiteX0" fmla="*/ 136 w 912470"/>
                      <a:gd name="connsiteY0" fmla="*/ 169714 h 396918"/>
                      <a:gd name="connsiteX1" fmla="*/ 328279 w 912470"/>
                      <a:gd name="connsiteY1" fmla="*/ 8076 h 396918"/>
                      <a:gd name="connsiteX2" fmla="*/ 902392 w 912470"/>
                      <a:gd name="connsiteY2" fmla="*/ 52478 h 396918"/>
                      <a:gd name="connsiteX3" fmla="*/ 688321 w 912470"/>
                      <a:gd name="connsiteY3" fmla="*/ 324250 h 396918"/>
                      <a:gd name="connsiteX4" fmla="*/ 328279 w 912470"/>
                      <a:gd name="connsiteY4" fmla="*/ 389412 h 396918"/>
                      <a:gd name="connsiteX5" fmla="*/ 136 w 912470"/>
                      <a:gd name="connsiteY5" fmla="*/ 169714 h 396918"/>
                      <a:gd name="connsiteX0" fmla="*/ 136 w 946823"/>
                      <a:gd name="connsiteY0" fmla="*/ 187815 h 415019"/>
                      <a:gd name="connsiteX1" fmla="*/ 328279 w 946823"/>
                      <a:gd name="connsiteY1" fmla="*/ 26177 h 415019"/>
                      <a:gd name="connsiteX2" fmla="*/ 938145 w 946823"/>
                      <a:gd name="connsiteY2" fmla="*/ 29772 h 415019"/>
                      <a:gd name="connsiteX3" fmla="*/ 688321 w 946823"/>
                      <a:gd name="connsiteY3" fmla="*/ 342351 h 415019"/>
                      <a:gd name="connsiteX4" fmla="*/ 328279 w 946823"/>
                      <a:gd name="connsiteY4" fmla="*/ 407513 h 415019"/>
                      <a:gd name="connsiteX5" fmla="*/ 136 w 946823"/>
                      <a:gd name="connsiteY5" fmla="*/ 187815 h 415019"/>
                      <a:gd name="connsiteX0" fmla="*/ 136 w 938892"/>
                      <a:gd name="connsiteY0" fmla="*/ 181498 h 408702"/>
                      <a:gd name="connsiteX1" fmla="*/ 328279 w 938892"/>
                      <a:gd name="connsiteY1" fmla="*/ 19860 h 408702"/>
                      <a:gd name="connsiteX2" fmla="*/ 756548 w 938892"/>
                      <a:gd name="connsiteY2" fmla="*/ 29217 h 408702"/>
                      <a:gd name="connsiteX3" fmla="*/ 938145 w 938892"/>
                      <a:gd name="connsiteY3" fmla="*/ 23455 h 408702"/>
                      <a:gd name="connsiteX4" fmla="*/ 688321 w 938892"/>
                      <a:gd name="connsiteY4" fmla="*/ 336034 h 408702"/>
                      <a:gd name="connsiteX5" fmla="*/ 328279 w 938892"/>
                      <a:gd name="connsiteY5" fmla="*/ 401196 h 408702"/>
                      <a:gd name="connsiteX6" fmla="*/ 136 w 938892"/>
                      <a:gd name="connsiteY6" fmla="*/ 181498 h 408702"/>
                      <a:gd name="connsiteX0" fmla="*/ 136 w 938892"/>
                      <a:gd name="connsiteY0" fmla="*/ 181498 h 408702"/>
                      <a:gd name="connsiteX1" fmla="*/ 328279 w 938892"/>
                      <a:gd name="connsiteY1" fmla="*/ 19860 h 408702"/>
                      <a:gd name="connsiteX2" fmla="*/ 756548 w 938892"/>
                      <a:gd name="connsiteY2" fmla="*/ 29217 h 408702"/>
                      <a:gd name="connsiteX3" fmla="*/ 938145 w 938892"/>
                      <a:gd name="connsiteY3" fmla="*/ 23455 h 408702"/>
                      <a:gd name="connsiteX4" fmla="*/ 688321 w 938892"/>
                      <a:gd name="connsiteY4" fmla="*/ 336034 h 408702"/>
                      <a:gd name="connsiteX5" fmla="*/ 328279 w 938892"/>
                      <a:gd name="connsiteY5" fmla="*/ 401196 h 408702"/>
                      <a:gd name="connsiteX6" fmla="*/ 136 w 938892"/>
                      <a:gd name="connsiteY6" fmla="*/ 181498 h 408702"/>
                      <a:gd name="connsiteX0" fmla="*/ 136 w 938892"/>
                      <a:gd name="connsiteY0" fmla="*/ 181498 h 408702"/>
                      <a:gd name="connsiteX1" fmla="*/ 328279 w 938892"/>
                      <a:gd name="connsiteY1" fmla="*/ 19860 h 408702"/>
                      <a:gd name="connsiteX2" fmla="*/ 756548 w 938892"/>
                      <a:gd name="connsiteY2" fmla="*/ 29217 h 408702"/>
                      <a:gd name="connsiteX3" fmla="*/ 938145 w 938892"/>
                      <a:gd name="connsiteY3" fmla="*/ 23455 h 408702"/>
                      <a:gd name="connsiteX4" fmla="*/ 688321 w 938892"/>
                      <a:gd name="connsiteY4" fmla="*/ 336034 h 408702"/>
                      <a:gd name="connsiteX5" fmla="*/ 328279 w 938892"/>
                      <a:gd name="connsiteY5" fmla="*/ 401196 h 408702"/>
                      <a:gd name="connsiteX6" fmla="*/ 136 w 938892"/>
                      <a:gd name="connsiteY6" fmla="*/ 181498 h 408702"/>
                      <a:gd name="connsiteX0" fmla="*/ 136 w 939782"/>
                      <a:gd name="connsiteY0" fmla="*/ 181498 h 408702"/>
                      <a:gd name="connsiteX1" fmla="*/ 328279 w 939782"/>
                      <a:gd name="connsiteY1" fmla="*/ 19860 h 408702"/>
                      <a:gd name="connsiteX2" fmla="*/ 756548 w 939782"/>
                      <a:gd name="connsiteY2" fmla="*/ 29217 h 408702"/>
                      <a:gd name="connsiteX3" fmla="*/ 938145 w 939782"/>
                      <a:gd name="connsiteY3" fmla="*/ 23455 h 408702"/>
                      <a:gd name="connsiteX4" fmla="*/ 688321 w 939782"/>
                      <a:gd name="connsiteY4" fmla="*/ 336034 h 408702"/>
                      <a:gd name="connsiteX5" fmla="*/ 328279 w 939782"/>
                      <a:gd name="connsiteY5" fmla="*/ 401196 h 408702"/>
                      <a:gd name="connsiteX6" fmla="*/ 136 w 939782"/>
                      <a:gd name="connsiteY6" fmla="*/ 181498 h 408702"/>
                      <a:gd name="connsiteX0" fmla="*/ 136 w 957115"/>
                      <a:gd name="connsiteY0" fmla="*/ 189708 h 416912"/>
                      <a:gd name="connsiteX1" fmla="*/ 328279 w 957115"/>
                      <a:gd name="connsiteY1" fmla="*/ 28070 h 416912"/>
                      <a:gd name="connsiteX2" fmla="*/ 756548 w 957115"/>
                      <a:gd name="connsiteY2" fmla="*/ 37427 h 416912"/>
                      <a:gd name="connsiteX3" fmla="*/ 955630 w 957115"/>
                      <a:gd name="connsiteY3" fmla="*/ 21293 h 416912"/>
                      <a:gd name="connsiteX4" fmla="*/ 688321 w 957115"/>
                      <a:gd name="connsiteY4" fmla="*/ 344244 h 416912"/>
                      <a:gd name="connsiteX5" fmla="*/ 328279 w 957115"/>
                      <a:gd name="connsiteY5" fmla="*/ 409406 h 416912"/>
                      <a:gd name="connsiteX6" fmla="*/ 136 w 957115"/>
                      <a:gd name="connsiteY6" fmla="*/ 189708 h 416912"/>
                      <a:gd name="connsiteX0" fmla="*/ 136 w 957115"/>
                      <a:gd name="connsiteY0" fmla="*/ 189708 h 416912"/>
                      <a:gd name="connsiteX1" fmla="*/ 328279 w 957115"/>
                      <a:gd name="connsiteY1" fmla="*/ 28070 h 416912"/>
                      <a:gd name="connsiteX2" fmla="*/ 756548 w 957115"/>
                      <a:gd name="connsiteY2" fmla="*/ 37427 h 416912"/>
                      <a:gd name="connsiteX3" fmla="*/ 955630 w 957115"/>
                      <a:gd name="connsiteY3" fmla="*/ 21293 h 416912"/>
                      <a:gd name="connsiteX4" fmla="*/ 688321 w 957115"/>
                      <a:gd name="connsiteY4" fmla="*/ 344244 h 416912"/>
                      <a:gd name="connsiteX5" fmla="*/ 328279 w 957115"/>
                      <a:gd name="connsiteY5" fmla="*/ 409406 h 416912"/>
                      <a:gd name="connsiteX6" fmla="*/ 136 w 957115"/>
                      <a:gd name="connsiteY6" fmla="*/ 189708 h 416912"/>
                      <a:gd name="connsiteX0" fmla="*/ 136 w 957115"/>
                      <a:gd name="connsiteY0" fmla="*/ 189708 h 416912"/>
                      <a:gd name="connsiteX1" fmla="*/ 328279 w 957115"/>
                      <a:gd name="connsiteY1" fmla="*/ 28070 h 416912"/>
                      <a:gd name="connsiteX2" fmla="*/ 756548 w 957115"/>
                      <a:gd name="connsiteY2" fmla="*/ 37427 h 416912"/>
                      <a:gd name="connsiteX3" fmla="*/ 955630 w 957115"/>
                      <a:gd name="connsiteY3" fmla="*/ 21293 h 416912"/>
                      <a:gd name="connsiteX4" fmla="*/ 688321 w 957115"/>
                      <a:gd name="connsiteY4" fmla="*/ 344244 h 416912"/>
                      <a:gd name="connsiteX5" fmla="*/ 328279 w 957115"/>
                      <a:gd name="connsiteY5" fmla="*/ 409406 h 416912"/>
                      <a:gd name="connsiteX6" fmla="*/ 136 w 957115"/>
                      <a:gd name="connsiteY6" fmla="*/ 189708 h 416912"/>
                      <a:gd name="connsiteX0" fmla="*/ 136 w 977814"/>
                      <a:gd name="connsiteY0" fmla="*/ 205868 h 433072"/>
                      <a:gd name="connsiteX1" fmla="*/ 328279 w 977814"/>
                      <a:gd name="connsiteY1" fmla="*/ 44230 h 433072"/>
                      <a:gd name="connsiteX2" fmla="*/ 756548 w 977814"/>
                      <a:gd name="connsiteY2" fmla="*/ 53587 h 433072"/>
                      <a:gd name="connsiteX3" fmla="*/ 976477 w 977814"/>
                      <a:gd name="connsiteY3" fmla="*/ 18170 h 433072"/>
                      <a:gd name="connsiteX4" fmla="*/ 688321 w 977814"/>
                      <a:gd name="connsiteY4" fmla="*/ 360404 h 433072"/>
                      <a:gd name="connsiteX5" fmla="*/ 328279 w 977814"/>
                      <a:gd name="connsiteY5" fmla="*/ 425566 h 433072"/>
                      <a:gd name="connsiteX6" fmla="*/ 136 w 977814"/>
                      <a:gd name="connsiteY6" fmla="*/ 205868 h 4330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77814" h="433072">
                        <a:moveTo>
                          <a:pt x="136" y="205868"/>
                        </a:moveTo>
                        <a:cubicBezTo>
                          <a:pt x="6521" y="65647"/>
                          <a:pt x="205572" y="60698"/>
                          <a:pt x="328279" y="44230"/>
                        </a:cubicBezTo>
                        <a:cubicBezTo>
                          <a:pt x="450986" y="27762"/>
                          <a:pt x="654904" y="52988"/>
                          <a:pt x="756548" y="53587"/>
                        </a:cubicBezTo>
                        <a:cubicBezTo>
                          <a:pt x="858192" y="54186"/>
                          <a:pt x="986372" y="-38048"/>
                          <a:pt x="976477" y="18170"/>
                        </a:cubicBezTo>
                        <a:cubicBezTo>
                          <a:pt x="995665" y="24278"/>
                          <a:pt x="803851" y="323611"/>
                          <a:pt x="688321" y="360404"/>
                        </a:cubicBezTo>
                        <a:cubicBezTo>
                          <a:pt x="596558" y="406162"/>
                          <a:pt x="442977" y="451322"/>
                          <a:pt x="328279" y="425566"/>
                        </a:cubicBezTo>
                        <a:cubicBezTo>
                          <a:pt x="213582" y="399810"/>
                          <a:pt x="-6249" y="346089"/>
                          <a:pt x="136" y="20586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40000">
                        <a:schemeClr val="accent1">
                          <a:lumMod val="45000"/>
                          <a:lumOff val="55000"/>
                        </a:schemeClr>
                      </a:gs>
                      <a:gs pos="7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3BD1002E-0909-45B5-A5AB-34F63074BD7C}"/>
                      </a:ext>
                    </a:extLst>
                  </p:cNvPr>
                  <p:cNvSpPr/>
                  <p:nvPr/>
                </p:nvSpPr>
                <p:spPr>
                  <a:xfrm rot="20359998">
                    <a:off x="6988986" y="4830986"/>
                    <a:ext cx="977814" cy="433072"/>
                  </a:xfrm>
                  <a:custGeom>
                    <a:avLst/>
                    <a:gdLst>
                      <a:gd name="connsiteX0" fmla="*/ 0 w 610317"/>
                      <a:gd name="connsiteY0" fmla="*/ 190668 h 381335"/>
                      <a:gd name="connsiteX1" fmla="*/ 305159 w 610317"/>
                      <a:gd name="connsiteY1" fmla="*/ 0 h 381335"/>
                      <a:gd name="connsiteX2" fmla="*/ 610318 w 610317"/>
                      <a:gd name="connsiteY2" fmla="*/ 190668 h 381335"/>
                      <a:gd name="connsiteX3" fmla="*/ 305159 w 610317"/>
                      <a:gd name="connsiteY3" fmla="*/ 381336 h 381335"/>
                      <a:gd name="connsiteX4" fmla="*/ 0 w 610317"/>
                      <a:gd name="connsiteY4" fmla="*/ 190668 h 381335"/>
                      <a:gd name="connsiteX0" fmla="*/ 0 w 855740"/>
                      <a:gd name="connsiteY0" fmla="*/ 195040 h 387027"/>
                      <a:gd name="connsiteX1" fmla="*/ 305159 w 855740"/>
                      <a:gd name="connsiteY1" fmla="*/ 4372 h 387027"/>
                      <a:gd name="connsiteX2" fmla="*/ 855740 w 855740"/>
                      <a:gd name="connsiteY2" fmla="*/ 111159 h 387027"/>
                      <a:gd name="connsiteX3" fmla="*/ 305159 w 855740"/>
                      <a:gd name="connsiteY3" fmla="*/ 385708 h 387027"/>
                      <a:gd name="connsiteX4" fmla="*/ 0 w 855740"/>
                      <a:gd name="connsiteY4" fmla="*/ 195040 h 387027"/>
                      <a:gd name="connsiteX0" fmla="*/ 0 w 867007"/>
                      <a:gd name="connsiteY0" fmla="*/ 192414 h 388757"/>
                      <a:gd name="connsiteX1" fmla="*/ 305159 w 867007"/>
                      <a:gd name="connsiteY1" fmla="*/ 1746 h 388757"/>
                      <a:gd name="connsiteX2" fmla="*/ 855740 w 867007"/>
                      <a:gd name="connsiteY2" fmla="*/ 108533 h 388757"/>
                      <a:gd name="connsiteX3" fmla="*/ 665201 w 867007"/>
                      <a:gd name="connsiteY3" fmla="*/ 317920 h 388757"/>
                      <a:gd name="connsiteX4" fmla="*/ 305159 w 867007"/>
                      <a:gd name="connsiteY4" fmla="*/ 383082 h 388757"/>
                      <a:gd name="connsiteX5" fmla="*/ 0 w 867007"/>
                      <a:gd name="connsiteY5" fmla="*/ 192414 h 388757"/>
                      <a:gd name="connsiteX0" fmla="*/ 0 w 870602"/>
                      <a:gd name="connsiteY0" fmla="*/ 197251 h 393594"/>
                      <a:gd name="connsiteX1" fmla="*/ 305159 w 870602"/>
                      <a:gd name="connsiteY1" fmla="*/ 6583 h 393594"/>
                      <a:gd name="connsiteX2" fmla="*/ 859545 w 870602"/>
                      <a:gd name="connsiteY2" fmla="*/ 67298 h 393594"/>
                      <a:gd name="connsiteX3" fmla="*/ 665201 w 870602"/>
                      <a:gd name="connsiteY3" fmla="*/ 322757 h 393594"/>
                      <a:gd name="connsiteX4" fmla="*/ 305159 w 870602"/>
                      <a:gd name="connsiteY4" fmla="*/ 387919 h 393594"/>
                      <a:gd name="connsiteX5" fmla="*/ 0 w 870602"/>
                      <a:gd name="connsiteY5" fmla="*/ 197251 h 393594"/>
                      <a:gd name="connsiteX0" fmla="*/ 0 w 893586"/>
                      <a:gd name="connsiteY0" fmla="*/ 166362 h 393566"/>
                      <a:gd name="connsiteX1" fmla="*/ 328143 w 893586"/>
                      <a:gd name="connsiteY1" fmla="*/ 4724 h 393566"/>
                      <a:gd name="connsiteX2" fmla="*/ 882529 w 893586"/>
                      <a:gd name="connsiteY2" fmla="*/ 65439 h 393566"/>
                      <a:gd name="connsiteX3" fmla="*/ 688185 w 893586"/>
                      <a:gd name="connsiteY3" fmla="*/ 320898 h 393566"/>
                      <a:gd name="connsiteX4" fmla="*/ 328143 w 893586"/>
                      <a:gd name="connsiteY4" fmla="*/ 386060 h 393566"/>
                      <a:gd name="connsiteX5" fmla="*/ 0 w 893586"/>
                      <a:gd name="connsiteY5" fmla="*/ 166362 h 393566"/>
                      <a:gd name="connsiteX0" fmla="*/ 136 w 893722"/>
                      <a:gd name="connsiteY0" fmla="*/ 166362 h 393566"/>
                      <a:gd name="connsiteX1" fmla="*/ 328279 w 893722"/>
                      <a:gd name="connsiteY1" fmla="*/ 4724 h 393566"/>
                      <a:gd name="connsiteX2" fmla="*/ 882665 w 893722"/>
                      <a:gd name="connsiteY2" fmla="*/ 65439 h 393566"/>
                      <a:gd name="connsiteX3" fmla="*/ 688321 w 893722"/>
                      <a:gd name="connsiteY3" fmla="*/ 320898 h 393566"/>
                      <a:gd name="connsiteX4" fmla="*/ 328279 w 893722"/>
                      <a:gd name="connsiteY4" fmla="*/ 386060 h 393566"/>
                      <a:gd name="connsiteX5" fmla="*/ 136 w 893722"/>
                      <a:gd name="connsiteY5" fmla="*/ 166362 h 393566"/>
                      <a:gd name="connsiteX0" fmla="*/ 136 w 912470"/>
                      <a:gd name="connsiteY0" fmla="*/ 169714 h 396918"/>
                      <a:gd name="connsiteX1" fmla="*/ 328279 w 912470"/>
                      <a:gd name="connsiteY1" fmla="*/ 8076 h 396918"/>
                      <a:gd name="connsiteX2" fmla="*/ 902392 w 912470"/>
                      <a:gd name="connsiteY2" fmla="*/ 52478 h 396918"/>
                      <a:gd name="connsiteX3" fmla="*/ 688321 w 912470"/>
                      <a:gd name="connsiteY3" fmla="*/ 324250 h 396918"/>
                      <a:gd name="connsiteX4" fmla="*/ 328279 w 912470"/>
                      <a:gd name="connsiteY4" fmla="*/ 389412 h 396918"/>
                      <a:gd name="connsiteX5" fmla="*/ 136 w 912470"/>
                      <a:gd name="connsiteY5" fmla="*/ 169714 h 396918"/>
                      <a:gd name="connsiteX0" fmla="*/ 136 w 946823"/>
                      <a:gd name="connsiteY0" fmla="*/ 187815 h 415019"/>
                      <a:gd name="connsiteX1" fmla="*/ 328279 w 946823"/>
                      <a:gd name="connsiteY1" fmla="*/ 26177 h 415019"/>
                      <a:gd name="connsiteX2" fmla="*/ 938145 w 946823"/>
                      <a:gd name="connsiteY2" fmla="*/ 29772 h 415019"/>
                      <a:gd name="connsiteX3" fmla="*/ 688321 w 946823"/>
                      <a:gd name="connsiteY3" fmla="*/ 342351 h 415019"/>
                      <a:gd name="connsiteX4" fmla="*/ 328279 w 946823"/>
                      <a:gd name="connsiteY4" fmla="*/ 407513 h 415019"/>
                      <a:gd name="connsiteX5" fmla="*/ 136 w 946823"/>
                      <a:gd name="connsiteY5" fmla="*/ 187815 h 415019"/>
                      <a:gd name="connsiteX0" fmla="*/ 136 w 938892"/>
                      <a:gd name="connsiteY0" fmla="*/ 181498 h 408702"/>
                      <a:gd name="connsiteX1" fmla="*/ 328279 w 938892"/>
                      <a:gd name="connsiteY1" fmla="*/ 19860 h 408702"/>
                      <a:gd name="connsiteX2" fmla="*/ 756548 w 938892"/>
                      <a:gd name="connsiteY2" fmla="*/ 29217 h 408702"/>
                      <a:gd name="connsiteX3" fmla="*/ 938145 w 938892"/>
                      <a:gd name="connsiteY3" fmla="*/ 23455 h 408702"/>
                      <a:gd name="connsiteX4" fmla="*/ 688321 w 938892"/>
                      <a:gd name="connsiteY4" fmla="*/ 336034 h 408702"/>
                      <a:gd name="connsiteX5" fmla="*/ 328279 w 938892"/>
                      <a:gd name="connsiteY5" fmla="*/ 401196 h 408702"/>
                      <a:gd name="connsiteX6" fmla="*/ 136 w 938892"/>
                      <a:gd name="connsiteY6" fmla="*/ 181498 h 408702"/>
                      <a:gd name="connsiteX0" fmla="*/ 136 w 938892"/>
                      <a:gd name="connsiteY0" fmla="*/ 181498 h 408702"/>
                      <a:gd name="connsiteX1" fmla="*/ 328279 w 938892"/>
                      <a:gd name="connsiteY1" fmla="*/ 19860 h 408702"/>
                      <a:gd name="connsiteX2" fmla="*/ 756548 w 938892"/>
                      <a:gd name="connsiteY2" fmla="*/ 29217 h 408702"/>
                      <a:gd name="connsiteX3" fmla="*/ 938145 w 938892"/>
                      <a:gd name="connsiteY3" fmla="*/ 23455 h 408702"/>
                      <a:gd name="connsiteX4" fmla="*/ 688321 w 938892"/>
                      <a:gd name="connsiteY4" fmla="*/ 336034 h 408702"/>
                      <a:gd name="connsiteX5" fmla="*/ 328279 w 938892"/>
                      <a:gd name="connsiteY5" fmla="*/ 401196 h 408702"/>
                      <a:gd name="connsiteX6" fmla="*/ 136 w 938892"/>
                      <a:gd name="connsiteY6" fmla="*/ 181498 h 408702"/>
                      <a:gd name="connsiteX0" fmla="*/ 136 w 938892"/>
                      <a:gd name="connsiteY0" fmla="*/ 181498 h 408702"/>
                      <a:gd name="connsiteX1" fmla="*/ 328279 w 938892"/>
                      <a:gd name="connsiteY1" fmla="*/ 19860 h 408702"/>
                      <a:gd name="connsiteX2" fmla="*/ 756548 w 938892"/>
                      <a:gd name="connsiteY2" fmla="*/ 29217 h 408702"/>
                      <a:gd name="connsiteX3" fmla="*/ 938145 w 938892"/>
                      <a:gd name="connsiteY3" fmla="*/ 23455 h 408702"/>
                      <a:gd name="connsiteX4" fmla="*/ 688321 w 938892"/>
                      <a:gd name="connsiteY4" fmla="*/ 336034 h 408702"/>
                      <a:gd name="connsiteX5" fmla="*/ 328279 w 938892"/>
                      <a:gd name="connsiteY5" fmla="*/ 401196 h 408702"/>
                      <a:gd name="connsiteX6" fmla="*/ 136 w 938892"/>
                      <a:gd name="connsiteY6" fmla="*/ 181498 h 408702"/>
                      <a:gd name="connsiteX0" fmla="*/ 136 w 939782"/>
                      <a:gd name="connsiteY0" fmla="*/ 181498 h 408702"/>
                      <a:gd name="connsiteX1" fmla="*/ 328279 w 939782"/>
                      <a:gd name="connsiteY1" fmla="*/ 19860 h 408702"/>
                      <a:gd name="connsiteX2" fmla="*/ 756548 w 939782"/>
                      <a:gd name="connsiteY2" fmla="*/ 29217 h 408702"/>
                      <a:gd name="connsiteX3" fmla="*/ 938145 w 939782"/>
                      <a:gd name="connsiteY3" fmla="*/ 23455 h 408702"/>
                      <a:gd name="connsiteX4" fmla="*/ 688321 w 939782"/>
                      <a:gd name="connsiteY4" fmla="*/ 336034 h 408702"/>
                      <a:gd name="connsiteX5" fmla="*/ 328279 w 939782"/>
                      <a:gd name="connsiteY5" fmla="*/ 401196 h 408702"/>
                      <a:gd name="connsiteX6" fmla="*/ 136 w 939782"/>
                      <a:gd name="connsiteY6" fmla="*/ 181498 h 408702"/>
                      <a:gd name="connsiteX0" fmla="*/ 136 w 957115"/>
                      <a:gd name="connsiteY0" fmla="*/ 189708 h 416912"/>
                      <a:gd name="connsiteX1" fmla="*/ 328279 w 957115"/>
                      <a:gd name="connsiteY1" fmla="*/ 28070 h 416912"/>
                      <a:gd name="connsiteX2" fmla="*/ 756548 w 957115"/>
                      <a:gd name="connsiteY2" fmla="*/ 37427 h 416912"/>
                      <a:gd name="connsiteX3" fmla="*/ 955630 w 957115"/>
                      <a:gd name="connsiteY3" fmla="*/ 21293 h 416912"/>
                      <a:gd name="connsiteX4" fmla="*/ 688321 w 957115"/>
                      <a:gd name="connsiteY4" fmla="*/ 344244 h 416912"/>
                      <a:gd name="connsiteX5" fmla="*/ 328279 w 957115"/>
                      <a:gd name="connsiteY5" fmla="*/ 409406 h 416912"/>
                      <a:gd name="connsiteX6" fmla="*/ 136 w 957115"/>
                      <a:gd name="connsiteY6" fmla="*/ 189708 h 416912"/>
                      <a:gd name="connsiteX0" fmla="*/ 136 w 957115"/>
                      <a:gd name="connsiteY0" fmla="*/ 189708 h 416912"/>
                      <a:gd name="connsiteX1" fmla="*/ 328279 w 957115"/>
                      <a:gd name="connsiteY1" fmla="*/ 28070 h 416912"/>
                      <a:gd name="connsiteX2" fmla="*/ 756548 w 957115"/>
                      <a:gd name="connsiteY2" fmla="*/ 37427 h 416912"/>
                      <a:gd name="connsiteX3" fmla="*/ 955630 w 957115"/>
                      <a:gd name="connsiteY3" fmla="*/ 21293 h 416912"/>
                      <a:gd name="connsiteX4" fmla="*/ 688321 w 957115"/>
                      <a:gd name="connsiteY4" fmla="*/ 344244 h 416912"/>
                      <a:gd name="connsiteX5" fmla="*/ 328279 w 957115"/>
                      <a:gd name="connsiteY5" fmla="*/ 409406 h 416912"/>
                      <a:gd name="connsiteX6" fmla="*/ 136 w 957115"/>
                      <a:gd name="connsiteY6" fmla="*/ 189708 h 416912"/>
                      <a:gd name="connsiteX0" fmla="*/ 136 w 957115"/>
                      <a:gd name="connsiteY0" fmla="*/ 189708 h 416912"/>
                      <a:gd name="connsiteX1" fmla="*/ 328279 w 957115"/>
                      <a:gd name="connsiteY1" fmla="*/ 28070 h 416912"/>
                      <a:gd name="connsiteX2" fmla="*/ 756548 w 957115"/>
                      <a:gd name="connsiteY2" fmla="*/ 37427 h 416912"/>
                      <a:gd name="connsiteX3" fmla="*/ 955630 w 957115"/>
                      <a:gd name="connsiteY3" fmla="*/ 21293 h 416912"/>
                      <a:gd name="connsiteX4" fmla="*/ 688321 w 957115"/>
                      <a:gd name="connsiteY4" fmla="*/ 344244 h 416912"/>
                      <a:gd name="connsiteX5" fmla="*/ 328279 w 957115"/>
                      <a:gd name="connsiteY5" fmla="*/ 409406 h 416912"/>
                      <a:gd name="connsiteX6" fmla="*/ 136 w 957115"/>
                      <a:gd name="connsiteY6" fmla="*/ 189708 h 416912"/>
                      <a:gd name="connsiteX0" fmla="*/ 136 w 977814"/>
                      <a:gd name="connsiteY0" fmla="*/ 205868 h 433072"/>
                      <a:gd name="connsiteX1" fmla="*/ 328279 w 977814"/>
                      <a:gd name="connsiteY1" fmla="*/ 44230 h 433072"/>
                      <a:gd name="connsiteX2" fmla="*/ 756548 w 977814"/>
                      <a:gd name="connsiteY2" fmla="*/ 53587 h 433072"/>
                      <a:gd name="connsiteX3" fmla="*/ 976477 w 977814"/>
                      <a:gd name="connsiteY3" fmla="*/ 18170 h 433072"/>
                      <a:gd name="connsiteX4" fmla="*/ 688321 w 977814"/>
                      <a:gd name="connsiteY4" fmla="*/ 360404 h 433072"/>
                      <a:gd name="connsiteX5" fmla="*/ 328279 w 977814"/>
                      <a:gd name="connsiteY5" fmla="*/ 425566 h 433072"/>
                      <a:gd name="connsiteX6" fmla="*/ 136 w 977814"/>
                      <a:gd name="connsiteY6" fmla="*/ 205868 h 4330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77814" h="433072">
                        <a:moveTo>
                          <a:pt x="136" y="205868"/>
                        </a:moveTo>
                        <a:cubicBezTo>
                          <a:pt x="6521" y="65647"/>
                          <a:pt x="205572" y="60698"/>
                          <a:pt x="328279" y="44230"/>
                        </a:cubicBezTo>
                        <a:cubicBezTo>
                          <a:pt x="450986" y="27762"/>
                          <a:pt x="654904" y="52988"/>
                          <a:pt x="756548" y="53587"/>
                        </a:cubicBezTo>
                        <a:cubicBezTo>
                          <a:pt x="858192" y="54186"/>
                          <a:pt x="986372" y="-38048"/>
                          <a:pt x="976477" y="18170"/>
                        </a:cubicBezTo>
                        <a:cubicBezTo>
                          <a:pt x="995665" y="24278"/>
                          <a:pt x="803851" y="323611"/>
                          <a:pt x="688321" y="360404"/>
                        </a:cubicBezTo>
                        <a:cubicBezTo>
                          <a:pt x="596558" y="406162"/>
                          <a:pt x="442977" y="451322"/>
                          <a:pt x="328279" y="425566"/>
                        </a:cubicBezTo>
                        <a:cubicBezTo>
                          <a:pt x="213582" y="399810"/>
                          <a:pt x="-6249" y="346089"/>
                          <a:pt x="136" y="20586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40000">
                        <a:schemeClr val="accent1">
                          <a:lumMod val="45000"/>
                          <a:lumOff val="55000"/>
                        </a:schemeClr>
                      </a:gs>
                      <a:gs pos="7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EB6EE782-95E5-44DF-B561-40B2C939C527}"/>
                      </a:ext>
                    </a:extLst>
                  </p:cNvPr>
                  <p:cNvGrpSpPr/>
                  <p:nvPr/>
                </p:nvGrpSpPr>
                <p:grpSpPr>
                  <a:xfrm>
                    <a:off x="7705725" y="4111491"/>
                    <a:ext cx="342900" cy="319535"/>
                    <a:chOff x="7705725" y="4111491"/>
                    <a:chExt cx="342900" cy="319535"/>
                  </a:xfrm>
                </p:grpSpPr>
                <p:sp>
                  <p:nvSpPr>
                    <p:cNvPr id="28" name="Freeform: Shape 27">
                      <a:extLst>
                        <a:ext uri="{FF2B5EF4-FFF2-40B4-BE49-F238E27FC236}">
                          <a16:creationId xmlns:a16="http://schemas.microsoft.com/office/drawing/2014/main" id="{FF8939D4-397E-4119-A298-B08FF1FC8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77175" y="4111491"/>
                      <a:ext cx="171450" cy="127133"/>
                    </a:xfrm>
                    <a:custGeom>
                      <a:avLst/>
                      <a:gdLst>
                        <a:gd name="connsiteX0" fmla="*/ 171450 w 171450"/>
                        <a:gd name="connsiteY0" fmla="*/ 0 h 107950"/>
                        <a:gd name="connsiteX1" fmla="*/ 98425 w 171450"/>
                        <a:gd name="connsiteY1" fmla="*/ 22225 h 107950"/>
                        <a:gd name="connsiteX2" fmla="*/ 47625 w 171450"/>
                        <a:gd name="connsiteY2" fmla="*/ 82550 h 107950"/>
                        <a:gd name="connsiteX3" fmla="*/ 0 w 171450"/>
                        <a:gd name="connsiteY3" fmla="*/ 107950 h 107950"/>
                        <a:gd name="connsiteX4" fmla="*/ 0 w 171450"/>
                        <a:gd name="connsiteY4" fmla="*/ 107950 h 107950"/>
                        <a:gd name="connsiteX5" fmla="*/ 0 w 171450"/>
                        <a:gd name="connsiteY5" fmla="*/ 107950 h 107950"/>
                        <a:gd name="connsiteX0" fmla="*/ 171450 w 171450"/>
                        <a:gd name="connsiteY0" fmla="*/ 10609 h 118559"/>
                        <a:gd name="connsiteX1" fmla="*/ 114300 w 171450"/>
                        <a:gd name="connsiteY1" fmla="*/ 4259 h 118559"/>
                        <a:gd name="connsiteX2" fmla="*/ 47625 w 171450"/>
                        <a:gd name="connsiteY2" fmla="*/ 93159 h 118559"/>
                        <a:gd name="connsiteX3" fmla="*/ 0 w 171450"/>
                        <a:gd name="connsiteY3" fmla="*/ 118559 h 118559"/>
                        <a:gd name="connsiteX4" fmla="*/ 0 w 171450"/>
                        <a:gd name="connsiteY4" fmla="*/ 118559 h 118559"/>
                        <a:gd name="connsiteX5" fmla="*/ 0 w 171450"/>
                        <a:gd name="connsiteY5" fmla="*/ 118559 h 118559"/>
                        <a:gd name="connsiteX0" fmla="*/ 171450 w 171450"/>
                        <a:gd name="connsiteY0" fmla="*/ 19183 h 127133"/>
                        <a:gd name="connsiteX1" fmla="*/ 114300 w 171450"/>
                        <a:gd name="connsiteY1" fmla="*/ 3308 h 127133"/>
                        <a:gd name="connsiteX2" fmla="*/ 47625 w 171450"/>
                        <a:gd name="connsiteY2" fmla="*/ 101733 h 127133"/>
                        <a:gd name="connsiteX3" fmla="*/ 0 w 171450"/>
                        <a:gd name="connsiteY3" fmla="*/ 127133 h 127133"/>
                        <a:gd name="connsiteX4" fmla="*/ 0 w 171450"/>
                        <a:gd name="connsiteY4" fmla="*/ 127133 h 127133"/>
                        <a:gd name="connsiteX5" fmla="*/ 0 w 171450"/>
                        <a:gd name="connsiteY5" fmla="*/ 127133 h 127133"/>
                        <a:gd name="connsiteX0" fmla="*/ 171450 w 171450"/>
                        <a:gd name="connsiteY0" fmla="*/ 19183 h 127133"/>
                        <a:gd name="connsiteX1" fmla="*/ 114300 w 171450"/>
                        <a:gd name="connsiteY1" fmla="*/ 3308 h 127133"/>
                        <a:gd name="connsiteX2" fmla="*/ 47625 w 171450"/>
                        <a:gd name="connsiteY2" fmla="*/ 101733 h 127133"/>
                        <a:gd name="connsiteX3" fmla="*/ 0 w 171450"/>
                        <a:gd name="connsiteY3" fmla="*/ 127133 h 127133"/>
                        <a:gd name="connsiteX4" fmla="*/ 0 w 171450"/>
                        <a:gd name="connsiteY4" fmla="*/ 127133 h 127133"/>
                        <a:gd name="connsiteX5" fmla="*/ 0 w 171450"/>
                        <a:gd name="connsiteY5" fmla="*/ 127133 h 1271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71450" h="127133">
                          <a:moveTo>
                            <a:pt x="171450" y="19183"/>
                          </a:moveTo>
                          <a:cubicBezTo>
                            <a:pt x="145256" y="23416"/>
                            <a:pt x="134938" y="-10450"/>
                            <a:pt x="114300" y="3308"/>
                          </a:cubicBezTo>
                          <a:cubicBezTo>
                            <a:pt x="93662" y="17066"/>
                            <a:pt x="73025" y="87446"/>
                            <a:pt x="47625" y="101733"/>
                          </a:cubicBezTo>
                          <a:cubicBezTo>
                            <a:pt x="22225" y="116020"/>
                            <a:pt x="0" y="127133"/>
                            <a:pt x="0" y="127133"/>
                          </a:cubicBezTo>
                          <a:lnTo>
                            <a:pt x="0" y="127133"/>
                          </a:lnTo>
                          <a:lnTo>
                            <a:pt x="0" y="127133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Freeform: Shape 28">
                      <a:extLst>
                        <a:ext uri="{FF2B5EF4-FFF2-40B4-BE49-F238E27FC236}">
                          <a16:creationId xmlns:a16="http://schemas.microsoft.com/office/drawing/2014/main" id="{8B9E930A-C7E9-452B-BD35-46AE7C31FF0E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05725" y="4111491"/>
                      <a:ext cx="171450" cy="127133"/>
                    </a:xfrm>
                    <a:custGeom>
                      <a:avLst/>
                      <a:gdLst>
                        <a:gd name="connsiteX0" fmla="*/ 171450 w 171450"/>
                        <a:gd name="connsiteY0" fmla="*/ 0 h 107950"/>
                        <a:gd name="connsiteX1" fmla="*/ 98425 w 171450"/>
                        <a:gd name="connsiteY1" fmla="*/ 22225 h 107950"/>
                        <a:gd name="connsiteX2" fmla="*/ 47625 w 171450"/>
                        <a:gd name="connsiteY2" fmla="*/ 82550 h 107950"/>
                        <a:gd name="connsiteX3" fmla="*/ 0 w 171450"/>
                        <a:gd name="connsiteY3" fmla="*/ 107950 h 107950"/>
                        <a:gd name="connsiteX4" fmla="*/ 0 w 171450"/>
                        <a:gd name="connsiteY4" fmla="*/ 107950 h 107950"/>
                        <a:gd name="connsiteX5" fmla="*/ 0 w 171450"/>
                        <a:gd name="connsiteY5" fmla="*/ 107950 h 107950"/>
                        <a:gd name="connsiteX0" fmla="*/ 171450 w 171450"/>
                        <a:gd name="connsiteY0" fmla="*/ 10609 h 118559"/>
                        <a:gd name="connsiteX1" fmla="*/ 114300 w 171450"/>
                        <a:gd name="connsiteY1" fmla="*/ 4259 h 118559"/>
                        <a:gd name="connsiteX2" fmla="*/ 47625 w 171450"/>
                        <a:gd name="connsiteY2" fmla="*/ 93159 h 118559"/>
                        <a:gd name="connsiteX3" fmla="*/ 0 w 171450"/>
                        <a:gd name="connsiteY3" fmla="*/ 118559 h 118559"/>
                        <a:gd name="connsiteX4" fmla="*/ 0 w 171450"/>
                        <a:gd name="connsiteY4" fmla="*/ 118559 h 118559"/>
                        <a:gd name="connsiteX5" fmla="*/ 0 w 171450"/>
                        <a:gd name="connsiteY5" fmla="*/ 118559 h 118559"/>
                        <a:gd name="connsiteX0" fmla="*/ 171450 w 171450"/>
                        <a:gd name="connsiteY0" fmla="*/ 19183 h 127133"/>
                        <a:gd name="connsiteX1" fmla="*/ 114300 w 171450"/>
                        <a:gd name="connsiteY1" fmla="*/ 3308 h 127133"/>
                        <a:gd name="connsiteX2" fmla="*/ 47625 w 171450"/>
                        <a:gd name="connsiteY2" fmla="*/ 101733 h 127133"/>
                        <a:gd name="connsiteX3" fmla="*/ 0 w 171450"/>
                        <a:gd name="connsiteY3" fmla="*/ 127133 h 127133"/>
                        <a:gd name="connsiteX4" fmla="*/ 0 w 171450"/>
                        <a:gd name="connsiteY4" fmla="*/ 127133 h 127133"/>
                        <a:gd name="connsiteX5" fmla="*/ 0 w 171450"/>
                        <a:gd name="connsiteY5" fmla="*/ 127133 h 127133"/>
                        <a:gd name="connsiteX0" fmla="*/ 171450 w 171450"/>
                        <a:gd name="connsiteY0" fmla="*/ 19183 h 127133"/>
                        <a:gd name="connsiteX1" fmla="*/ 114300 w 171450"/>
                        <a:gd name="connsiteY1" fmla="*/ 3308 h 127133"/>
                        <a:gd name="connsiteX2" fmla="*/ 47625 w 171450"/>
                        <a:gd name="connsiteY2" fmla="*/ 101733 h 127133"/>
                        <a:gd name="connsiteX3" fmla="*/ 0 w 171450"/>
                        <a:gd name="connsiteY3" fmla="*/ 127133 h 127133"/>
                        <a:gd name="connsiteX4" fmla="*/ 0 w 171450"/>
                        <a:gd name="connsiteY4" fmla="*/ 127133 h 127133"/>
                        <a:gd name="connsiteX5" fmla="*/ 0 w 171450"/>
                        <a:gd name="connsiteY5" fmla="*/ 127133 h 1271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71450" h="127133">
                          <a:moveTo>
                            <a:pt x="171450" y="19183"/>
                          </a:moveTo>
                          <a:cubicBezTo>
                            <a:pt x="145256" y="23416"/>
                            <a:pt x="134938" y="-10450"/>
                            <a:pt x="114300" y="3308"/>
                          </a:cubicBezTo>
                          <a:cubicBezTo>
                            <a:pt x="93662" y="17066"/>
                            <a:pt x="73025" y="87446"/>
                            <a:pt x="47625" y="101733"/>
                          </a:cubicBezTo>
                          <a:cubicBezTo>
                            <a:pt x="22225" y="116020"/>
                            <a:pt x="0" y="127133"/>
                            <a:pt x="0" y="127133"/>
                          </a:cubicBezTo>
                          <a:lnTo>
                            <a:pt x="0" y="127133"/>
                          </a:lnTo>
                          <a:lnTo>
                            <a:pt x="0" y="127133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" name="Isosceles Triangle 32">
                      <a:extLst>
                        <a:ext uri="{FF2B5EF4-FFF2-40B4-BE49-F238E27FC236}">
                          <a16:creationId xmlns:a16="http://schemas.microsoft.com/office/drawing/2014/main" id="{8846794C-B937-44A9-99CF-CB817D7688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7968" y="4326054"/>
                      <a:ext cx="125122" cy="95103"/>
                    </a:xfrm>
                    <a:prstGeom prst="triangle">
                      <a:avLst/>
                    </a:pr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0000">
                          <a:schemeClr val="accent1">
                            <a:lumMod val="45000"/>
                            <a:lumOff val="55000"/>
                          </a:schemeClr>
                        </a:gs>
                        <a:gs pos="7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E6BA2186-395D-4F57-8237-39AD502E7BA5}"/>
                        </a:ext>
                      </a:extLst>
                    </p:cNvPr>
                    <p:cNvSpPr/>
                    <p:nvPr/>
                  </p:nvSpPr>
                  <p:spPr>
                    <a:xfrm rot="2236838" flipH="1">
                      <a:off x="7740116" y="4252497"/>
                      <a:ext cx="121630" cy="178529"/>
                    </a:xfrm>
                    <a:prstGeom prst="ellipse">
                      <a:avLst/>
                    </a:prstGeom>
                    <a:solidFill>
                      <a:srgbClr val="B1293E"/>
                    </a:solidFill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0B5F556B-5751-439A-ACB9-0BBF96FDD89F}"/>
                        </a:ext>
                      </a:extLst>
                    </p:cNvPr>
                    <p:cNvSpPr/>
                    <p:nvPr/>
                  </p:nvSpPr>
                  <p:spPr>
                    <a:xfrm rot="19363162">
                      <a:off x="7885668" y="4251619"/>
                      <a:ext cx="121630" cy="178529"/>
                    </a:xfrm>
                    <a:prstGeom prst="ellipse">
                      <a:avLst/>
                    </a:prstGeom>
                    <a:solidFill>
                      <a:srgbClr val="B1293E"/>
                    </a:solidFill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B283109F-AA5C-4F9D-B653-BAE548135B18}"/>
                      </a:ext>
                    </a:extLst>
                  </p:cNvPr>
                  <p:cNvGrpSpPr/>
                  <p:nvPr/>
                </p:nvGrpSpPr>
                <p:grpSpPr>
                  <a:xfrm>
                    <a:off x="6579588" y="4321689"/>
                    <a:ext cx="2616644" cy="475923"/>
                    <a:chOff x="6579588" y="4321689"/>
                    <a:chExt cx="2616644" cy="475923"/>
                  </a:xfrm>
                </p:grpSpPr>
                <p:sp>
                  <p:nvSpPr>
                    <p:cNvPr id="60" name="Oval 42">
                      <a:extLst>
                        <a:ext uri="{FF2B5EF4-FFF2-40B4-BE49-F238E27FC236}">
                          <a16:creationId xmlns:a16="http://schemas.microsoft.com/office/drawing/2014/main" id="{923A2899-0B98-41F6-A61D-95C36E14CEC2}"/>
                        </a:ext>
                      </a:extLst>
                    </p:cNvPr>
                    <p:cNvSpPr/>
                    <p:nvPr/>
                  </p:nvSpPr>
                  <p:spPr>
                    <a:xfrm rot="20047728">
                      <a:off x="7954988" y="4324915"/>
                      <a:ext cx="1241244" cy="472697"/>
                    </a:xfrm>
                    <a:custGeom>
                      <a:avLst/>
                      <a:gdLst>
                        <a:gd name="connsiteX0" fmla="*/ 0 w 885825"/>
                        <a:gd name="connsiteY0" fmla="*/ 229963 h 459926"/>
                        <a:gd name="connsiteX1" fmla="*/ 442913 w 885825"/>
                        <a:gd name="connsiteY1" fmla="*/ 0 h 459926"/>
                        <a:gd name="connsiteX2" fmla="*/ 885826 w 885825"/>
                        <a:gd name="connsiteY2" fmla="*/ 229963 h 459926"/>
                        <a:gd name="connsiteX3" fmla="*/ 442913 w 885825"/>
                        <a:gd name="connsiteY3" fmla="*/ 459926 h 459926"/>
                        <a:gd name="connsiteX4" fmla="*/ 0 w 885825"/>
                        <a:gd name="connsiteY4" fmla="*/ 229963 h 459926"/>
                        <a:gd name="connsiteX0" fmla="*/ 0 w 1080775"/>
                        <a:gd name="connsiteY0" fmla="*/ 98618 h 482771"/>
                        <a:gd name="connsiteX1" fmla="*/ 637862 w 1080775"/>
                        <a:gd name="connsiteY1" fmla="*/ 19655 h 482771"/>
                        <a:gd name="connsiteX2" fmla="*/ 1080775 w 1080775"/>
                        <a:gd name="connsiteY2" fmla="*/ 249618 h 482771"/>
                        <a:gd name="connsiteX3" fmla="*/ 637862 w 1080775"/>
                        <a:gd name="connsiteY3" fmla="*/ 479581 h 482771"/>
                        <a:gd name="connsiteX4" fmla="*/ 0 w 1080775"/>
                        <a:gd name="connsiteY4" fmla="*/ 98618 h 482771"/>
                        <a:gd name="connsiteX0" fmla="*/ 864 w 1081639"/>
                        <a:gd name="connsiteY0" fmla="*/ 95115 h 479268"/>
                        <a:gd name="connsiteX1" fmla="*/ 638726 w 1081639"/>
                        <a:gd name="connsiteY1" fmla="*/ 16152 h 479268"/>
                        <a:gd name="connsiteX2" fmla="*/ 1081639 w 1081639"/>
                        <a:gd name="connsiteY2" fmla="*/ 246115 h 479268"/>
                        <a:gd name="connsiteX3" fmla="*/ 638726 w 1081639"/>
                        <a:gd name="connsiteY3" fmla="*/ 476078 h 479268"/>
                        <a:gd name="connsiteX4" fmla="*/ 864 w 1081639"/>
                        <a:gd name="connsiteY4" fmla="*/ 95115 h 479268"/>
                        <a:gd name="connsiteX0" fmla="*/ 892 w 1179667"/>
                        <a:gd name="connsiteY0" fmla="*/ 95235 h 479482"/>
                        <a:gd name="connsiteX1" fmla="*/ 638754 w 1179667"/>
                        <a:gd name="connsiteY1" fmla="*/ 16272 h 479482"/>
                        <a:gd name="connsiteX2" fmla="*/ 1179667 w 1179667"/>
                        <a:gd name="connsiteY2" fmla="*/ 247888 h 479482"/>
                        <a:gd name="connsiteX3" fmla="*/ 638754 w 1179667"/>
                        <a:gd name="connsiteY3" fmla="*/ 476198 h 479482"/>
                        <a:gd name="connsiteX4" fmla="*/ 892 w 1179667"/>
                        <a:gd name="connsiteY4" fmla="*/ 95235 h 479482"/>
                        <a:gd name="connsiteX0" fmla="*/ 892 w 1179667"/>
                        <a:gd name="connsiteY0" fmla="*/ 95235 h 479482"/>
                        <a:gd name="connsiteX1" fmla="*/ 638754 w 1179667"/>
                        <a:gd name="connsiteY1" fmla="*/ 16272 h 479482"/>
                        <a:gd name="connsiteX2" fmla="*/ 1179667 w 1179667"/>
                        <a:gd name="connsiteY2" fmla="*/ 247888 h 479482"/>
                        <a:gd name="connsiteX3" fmla="*/ 638754 w 1179667"/>
                        <a:gd name="connsiteY3" fmla="*/ 476198 h 479482"/>
                        <a:gd name="connsiteX4" fmla="*/ 892 w 1179667"/>
                        <a:gd name="connsiteY4" fmla="*/ 95235 h 479482"/>
                        <a:gd name="connsiteX0" fmla="*/ 892 w 1179667"/>
                        <a:gd name="connsiteY0" fmla="*/ 95235 h 477484"/>
                        <a:gd name="connsiteX1" fmla="*/ 638754 w 1179667"/>
                        <a:gd name="connsiteY1" fmla="*/ 16272 h 477484"/>
                        <a:gd name="connsiteX2" fmla="*/ 1179667 w 1179667"/>
                        <a:gd name="connsiteY2" fmla="*/ 247888 h 477484"/>
                        <a:gd name="connsiteX3" fmla="*/ 638754 w 1179667"/>
                        <a:gd name="connsiteY3" fmla="*/ 476198 h 477484"/>
                        <a:gd name="connsiteX4" fmla="*/ 892 w 1179667"/>
                        <a:gd name="connsiteY4" fmla="*/ 95235 h 477484"/>
                        <a:gd name="connsiteX0" fmla="*/ 892 w 1179667"/>
                        <a:gd name="connsiteY0" fmla="*/ 95235 h 476728"/>
                        <a:gd name="connsiteX1" fmla="*/ 638754 w 1179667"/>
                        <a:gd name="connsiteY1" fmla="*/ 16272 h 476728"/>
                        <a:gd name="connsiteX2" fmla="*/ 1179667 w 1179667"/>
                        <a:gd name="connsiteY2" fmla="*/ 247888 h 476728"/>
                        <a:gd name="connsiteX3" fmla="*/ 638754 w 1179667"/>
                        <a:gd name="connsiteY3" fmla="*/ 476198 h 476728"/>
                        <a:gd name="connsiteX4" fmla="*/ 892 w 1179667"/>
                        <a:gd name="connsiteY4" fmla="*/ 95235 h 476728"/>
                        <a:gd name="connsiteX0" fmla="*/ 4 w 1178779"/>
                        <a:gd name="connsiteY0" fmla="*/ 88242 h 473827"/>
                        <a:gd name="connsiteX1" fmla="*/ 637866 w 1178779"/>
                        <a:gd name="connsiteY1" fmla="*/ 9279 h 473827"/>
                        <a:gd name="connsiteX2" fmla="*/ 1178779 w 1178779"/>
                        <a:gd name="connsiteY2" fmla="*/ 240895 h 473827"/>
                        <a:gd name="connsiteX3" fmla="*/ 646436 w 1178779"/>
                        <a:gd name="connsiteY3" fmla="*/ 473361 h 473827"/>
                        <a:gd name="connsiteX4" fmla="*/ 4 w 1178779"/>
                        <a:gd name="connsiteY4" fmla="*/ 88242 h 473827"/>
                        <a:gd name="connsiteX0" fmla="*/ 4 w 1178779"/>
                        <a:gd name="connsiteY0" fmla="*/ 88242 h 473827"/>
                        <a:gd name="connsiteX1" fmla="*/ 637866 w 1178779"/>
                        <a:gd name="connsiteY1" fmla="*/ 9279 h 473827"/>
                        <a:gd name="connsiteX2" fmla="*/ 1178779 w 1178779"/>
                        <a:gd name="connsiteY2" fmla="*/ 240895 h 473827"/>
                        <a:gd name="connsiteX3" fmla="*/ 646436 w 1178779"/>
                        <a:gd name="connsiteY3" fmla="*/ 473361 h 473827"/>
                        <a:gd name="connsiteX4" fmla="*/ 4 w 1178779"/>
                        <a:gd name="connsiteY4" fmla="*/ 88242 h 473827"/>
                        <a:gd name="connsiteX0" fmla="*/ 4 w 1178779"/>
                        <a:gd name="connsiteY0" fmla="*/ 88242 h 474812"/>
                        <a:gd name="connsiteX1" fmla="*/ 637866 w 1178779"/>
                        <a:gd name="connsiteY1" fmla="*/ 9279 h 474812"/>
                        <a:gd name="connsiteX2" fmla="*/ 1178779 w 1178779"/>
                        <a:gd name="connsiteY2" fmla="*/ 240895 h 474812"/>
                        <a:gd name="connsiteX3" fmla="*/ 646436 w 1178779"/>
                        <a:gd name="connsiteY3" fmla="*/ 473361 h 474812"/>
                        <a:gd name="connsiteX4" fmla="*/ 4 w 1178779"/>
                        <a:gd name="connsiteY4" fmla="*/ 88242 h 474812"/>
                        <a:gd name="connsiteX0" fmla="*/ 4 w 1178779"/>
                        <a:gd name="connsiteY0" fmla="*/ 88242 h 474539"/>
                        <a:gd name="connsiteX1" fmla="*/ 637866 w 1178779"/>
                        <a:gd name="connsiteY1" fmla="*/ 9279 h 474539"/>
                        <a:gd name="connsiteX2" fmla="*/ 1178779 w 1178779"/>
                        <a:gd name="connsiteY2" fmla="*/ 240895 h 474539"/>
                        <a:gd name="connsiteX3" fmla="*/ 646436 w 1178779"/>
                        <a:gd name="connsiteY3" fmla="*/ 473361 h 474539"/>
                        <a:gd name="connsiteX4" fmla="*/ 4 w 1178779"/>
                        <a:gd name="connsiteY4" fmla="*/ 88242 h 474539"/>
                        <a:gd name="connsiteX0" fmla="*/ 4 w 1178779"/>
                        <a:gd name="connsiteY0" fmla="*/ 88242 h 474539"/>
                        <a:gd name="connsiteX1" fmla="*/ 637866 w 1178779"/>
                        <a:gd name="connsiteY1" fmla="*/ 9279 h 474539"/>
                        <a:gd name="connsiteX2" fmla="*/ 1178779 w 1178779"/>
                        <a:gd name="connsiteY2" fmla="*/ 240895 h 474539"/>
                        <a:gd name="connsiteX3" fmla="*/ 646436 w 1178779"/>
                        <a:gd name="connsiteY3" fmla="*/ 473361 h 474539"/>
                        <a:gd name="connsiteX4" fmla="*/ 4 w 1178779"/>
                        <a:gd name="connsiteY4" fmla="*/ 88242 h 474539"/>
                        <a:gd name="connsiteX0" fmla="*/ 4 w 1195834"/>
                        <a:gd name="connsiteY0" fmla="*/ 88326 h 476639"/>
                        <a:gd name="connsiteX1" fmla="*/ 637866 w 1195834"/>
                        <a:gd name="connsiteY1" fmla="*/ 9363 h 476639"/>
                        <a:gd name="connsiteX2" fmla="*/ 1195834 w 1195834"/>
                        <a:gd name="connsiteY2" fmla="*/ 242192 h 476639"/>
                        <a:gd name="connsiteX3" fmla="*/ 646436 w 1195834"/>
                        <a:gd name="connsiteY3" fmla="*/ 473445 h 476639"/>
                        <a:gd name="connsiteX4" fmla="*/ 4 w 1195834"/>
                        <a:gd name="connsiteY4" fmla="*/ 88326 h 476639"/>
                        <a:gd name="connsiteX0" fmla="*/ 4 w 1195834"/>
                        <a:gd name="connsiteY0" fmla="*/ 88326 h 477348"/>
                        <a:gd name="connsiteX1" fmla="*/ 637866 w 1195834"/>
                        <a:gd name="connsiteY1" fmla="*/ 9363 h 477348"/>
                        <a:gd name="connsiteX2" fmla="*/ 1195834 w 1195834"/>
                        <a:gd name="connsiteY2" fmla="*/ 242192 h 477348"/>
                        <a:gd name="connsiteX3" fmla="*/ 646436 w 1195834"/>
                        <a:gd name="connsiteY3" fmla="*/ 473445 h 477348"/>
                        <a:gd name="connsiteX4" fmla="*/ 4 w 1195834"/>
                        <a:gd name="connsiteY4" fmla="*/ 88326 h 477348"/>
                        <a:gd name="connsiteX0" fmla="*/ 10382 w 1206212"/>
                        <a:gd name="connsiteY0" fmla="*/ 86395 h 476036"/>
                        <a:gd name="connsiteX1" fmla="*/ 648244 w 1206212"/>
                        <a:gd name="connsiteY1" fmla="*/ 7432 h 476036"/>
                        <a:gd name="connsiteX2" fmla="*/ 1206212 w 1206212"/>
                        <a:gd name="connsiteY2" fmla="*/ 240261 h 476036"/>
                        <a:gd name="connsiteX3" fmla="*/ 656814 w 1206212"/>
                        <a:gd name="connsiteY3" fmla="*/ 471514 h 476036"/>
                        <a:gd name="connsiteX4" fmla="*/ 281346 w 1206212"/>
                        <a:gd name="connsiteY4" fmla="*/ 369709 h 476036"/>
                        <a:gd name="connsiteX5" fmla="*/ 10382 w 1206212"/>
                        <a:gd name="connsiteY5" fmla="*/ 86395 h 476036"/>
                        <a:gd name="connsiteX0" fmla="*/ 10382 w 1211898"/>
                        <a:gd name="connsiteY0" fmla="*/ 86395 h 475345"/>
                        <a:gd name="connsiteX1" fmla="*/ 648244 w 1211898"/>
                        <a:gd name="connsiteY1" fmla="*/ 7432 h 475345"/>
                        <a:gd name="connsiteX2" fmla="*/ 1206212 w 1211898"/>
                        <a:gd name="connsiteY2" fmla="*/ 240261 h 475345"/>
                        <a:gd name="connsiteX3" fmla="*/ 928215 w 1211898"/>
                        <a:gd name="connsiteY3" fmla="*/ 432876 h 475345"/>
                        <a:gd name="connsiteX4" fmla="*/ 656814 w 1211898"/>
                        <a:gd name="connsiteY4" fmla="*/ 471514 h 475345"/>
                        <a:gd name="connsiteX5" fmla="*/ 281346 w 1211898"/>
                        <a:gd name="connsiteY5" fmla="*/ 369709 h 475345"/>
                        <a:gd name="connsiteX6" fmla="*/ 10382 w 1211898"/>
                        <a:gd name="connsiteY6" fmla="*/ 86395 h 475345"/>
                        <a:gd name="connsiteX0" fmla="*/ 10382 w 1206945"/>
                        <a:gd name="connsiteY0" fmla="*/ 79064 h 468014"/>
                        <a:gd name="connsiteX1" fmla="*/ 648244 w 1206945"/>
                        <a:gd name="connsiteY1" fmla="*/ 101 h 468014"/>
                        <a:gd name="connsiteX2" fmla="*/ 1010490 w 1206945"/>
                        <a:gd name="connsiteY2" fmla="*/ 66707 h 468014"/>
                        <a:gd name="connsiteX3" fmla="*/ 1206212 w 1206945"/>
                        <a:gd name="connsiteY3" fmla="*/ 232930 h 468014"/>
                        <a:gd name="connsiteX4" fmla="*/ 928215 w 1206945"/>
                        <a:gd name="connsiteY4" fmla="*/ 425545 h 468014"/>
                        <a:gd name="connsiteX5" fmla="*/ 656814 w 1206945"/>
                        <a:gd name="connsiteY5" fmla="*/ 464183 h 468014"/>
                        <a:gd name="connsiteX6" fmla="*/ 281346 w 1206945"/>
                        <a:gd name="connsiteY6" fmla="*/ 362378 h 468014"/>
                        <a:gd name="connsiteX7" fmla="*/ 10382 w 1206945"/>
                        <a:gd name="connsiteY7" fmla="*/ 79064 h 468014"/>
                        <a:gd name="connsiteX0" fmla="*/ 10382 w 1206919"/>
                        <a:gd name="connsiteY0" fmla="*/ 79064 h 468014"/>
                        <a:gd name="connsiteX1" fmla="*/ 648244 w 1206919"/>
                        <a:gd name="connsiteY1" fmla="*/ 101 h 468014"/>
                        <a:gd name="connsiteX2" fmla="*/ 1010490 w 1206919"/>
                        <a:gd name="connsiteY2" fmla="*/ 66707 h 468014"/>
                        <a:gd name="connsiteX3" fmla="*/ 1206212 w 1206919"/>
                        <a:gd name="connsiteY3" fmla="*/ 232930 h 468014"/>
                        <a:gd name="connsiteX4" fmla="*/ 928215 w 1206919"/>
                        <a:gd name="connsiteY4" fmla="*/ 425545 h 468014"/>
                        <a:gd name="connsiteX5" fmla="*/ 656814 w 1206919"/>
                        <a:gd name="connsiteY5" fmla="*/ 464183 h 468014"/>
                        <a:gd name="connsiteX6" fmla="*/ 281346 w 1206919"/>
                        <a:gd name="connsiteY6" fmla="*/ 362378 h 468014"/>
                        <a:gd name="connsiteX7" fmla="*/ 10382 w 1206919"/>
                        <a:gd name="connsiteY7" fmla="*/ 79064 h 468014"/>
                        <a:gd name="connsiteX0" fmla="*/ 10382 w 1206968"/>
                        <a:gd name="connsiteY0" fmla="*/ 79380 h 468330"/>
                        <a:gd name="connsiteX1" fmla="*/ 648244 w 1206968"/>
                        <a:gd name="connsiteY1" fmla="*/ 417 h 468330"/>
                        <a:gd name="connsiteX2" fmla="*/ 1018887 w 1206968"/>
                        <a:gd name="connsiteY2" fmla="*/ 56981 h 468330"/>
                        <a:gd name="connsiteX3" fmla="*/ 1206212 w 1206968"/>
                        <a:gd name="connsiteY3" fmla="*/ 233246 h 468330"/>
                        <a:gd name="connsiteX4" fmla="*/ 928215 w 1206968"/>
                        <a:gd name="connsiteY4" fmla="*/ 425861 h 468330"/>
                        <a:gd name="connsiteX5" fmla="*/ 656814 w 1206968"/>
                        <a:gd name="connsiteY5" fmla="*/ 464499 h 468330"/>
                        <a:gd name="connsiteX6" fmla="*/ 281346 w 1206968"/>
                        <a:gd name="connsiteY6" fmla="*/ 362694 h 468330"/>
                        <a:gd name="connsiteX7" fmla="*/ 10382 w 1206968"/>
                        <a:gd name="connsiteY7" fmla="*/ 79380 h 468330"/>
                        <a:gd name="connsiteX0" fmla="*/ 10382 w 1207908"/>
                        <a:gd name="connsiteY0" fmla="*/ 79380 h 466791"/>
                        <a:gd name="connsiteX1" fmla="*/ 648244 w 1207908"/>
                        <a:gd name="connsiteY1" fmla="*/ 417 h 466791"/>
                        <a:gd name="connsiteX2" fmla="*/ 1018887 w 1207908"/>
                        <a:gd name="connsiteY2" fmla="*/ 56981 h 466791"/>
                        <a:gd name="connsiteX3" fmla="*/ 1206212 w 1207908"/>
                        <a:gd name="connsiteY3" fmla="*/ 233246 h 466791"/>
                        <a:gd name="connsiteX4" fmla="*/ 1111930 w 1207908"/>
                        <a:gd name="connsiteY4" fmla="*/ 352636 h 466791"/>
                        <a:gd name="connsiteX5" fmla="*/ 928215 w 1207908"/>
                        <a:gd name="connsiteY5" fmla="*/ 425861 h 466791"/>
                        <a:gd name="connsiteX6" fmla="*/ 656814 w 1207908"/>
                        <a:gd name="connsiteY6" fmla="*/ 464499 h 466791"/>
                        <a:gd name="connsiteX7" fmla="*/ 281346 w 1207908"/>
                        <a:gd name="connsiteY7" fmla="*/ 362694 h 466791"/>
                        <a:gd name="connsiteX8" fmla="*/ 10382 w 1207908"/>
                        <a:gd name="connsiteY8" fmla="*/ 79380 h 466791"/>
                        <a:gd name="connsiteX0" fmla="*/ 10382 w 1207908"/>
                        <a:gd name="connsiteY0" fmla="*/ 79380 h 466791"/>
                        <a:gd name="connsiteX1" fmla="*/ 648244 w 1207908"/>
                        <a:gd name="connsiteY1" fmla="*/ 417 h 466791"/>
                        <a:gd name="connsiteX2" fmla="*/ 1018887 w 1207908"/>
                        <a:gd name="connsiteY2" fmla="*/ 56981 h 466791"/>
                        <a:gd name="connsiteX3" fmla="*/ 1206212 w 1207908"/>
                        <a:gd name="connsiteY3" fmla="*/ 233246 h 466791"/>
                        <a:gd name="connsiteX4" fmla="*/ 1111930 w 1207908"/>
                        <a:gd name="connsiteY4" fmla="*/ 352636 h 466791"/>
                        <a:gd name="connsiteX5" fmla="*/ 928215 w 1207908"/>
                        <a:gd name="connsiteY5" fmla="*/ 425861 h 466791"/>
                        <a:gd name="connsiteX6" fmla="*/ 656814 w 1207908"/>
                        <a:gd name="connsiteY6" fmla="*/ 464499 h 466791"/>
                        <a:gd name="connsiteX7" fmla="*/ 281346 w 1207908"/>
                        <a:gd name="connsiteY7" fmla="*/ 362694 h 466791"/>
                        <a:gd name="connsiteX8" fmla="*/ 10382 w 1207908"/>
                        <a:gd name="connsiteY8" fmla="*/ 79380 h 466791"/>
                        <a:gd name="connsiteX0" fmla="*/ 10382 w 1207908"/>
                        <a:gd name="connsiteY0" fmla="*/ 79380 h 466791"/>
                        <a:gd name="connsiteX1" fmla="*/ 648244 w 1207908"/>
                        <a:gd name="connsiteY1" fmla="*/ 417 h 466791"/>
                        <a:gd name="connsiteX2" fmla="*/ 1018887 w 1207908"/>
                        <a:gd name="connsiteY2" fmla="*/ 56981 h 466791"/>
                        <a:gd name="connsiteX3" fmla="*/ 1206212 w 1207908"/>
                        <a:gd name="connsiteY3" fmla="*/ 233246 h 466791"/>
                        <a:gd name="connsiteX4" fmla="*/ 1111930 w 1207908"/>
                        <a:gd name="connsiteY4" fmla="*/ 352636 h 466791"/>
                        <a:gd name="connsiteX5" fmla="*/ 928215 w 1207908"/>
                        <a:gd name="connsiteY5" fmla="*/ 425861 h 466791"/>
                        <a:gd name="connsiteX6" fmla="*/ 656814 w 1207908"/>
                        <a:gd name="connsiteY6" fmla="*/ 464499 h 466791"/>
                        <a:gd name="connsiteX7" fmla="*/ 281346 w 1207908"/>
                        <a:gd name="connsiteY7" fmla="*/ 362694 h 466791"/>
                        <a:gd name="connsiteX8" fmla="*/ 10382 w 1207908"/>
                        <a:gd name="connsiteY8" fmla="*/ 79380 h 466791"/>
                        <a:gd name="connsiteX0" fmla="*/ 10640 w 1201496"/>
                        <a:gd name="connsiteY0" fmla="*/ 46560 h 469551"/>
                        <a:gd name="connsiteX1" fmla="*/ 641832 w 1201496"/>
                        <a:gd name="connsiteY1" fmla="*/ 3177 h 469551"/>
                        <a:gd name="connsiteX2" fmla="*/ 1012475 w 1201496"/>
                        <a:gd name="connsiteY2" fmla="*/ 59741 h 469551"/>
                        <a:gd name="connsiteX3" fmla="*/ 1199800 w 1201496"/>
                        <a:gd name="connsiteY3" fmla="*/ 236006 h 469551"/>
                        <a:gd name="connsiteX4" fmla="*/ 1105518 w 1201496"/>
                        <a:gd name="connsiteY4" fmla="*/ 355396 h 469551"/>
                        <a:gd name="connsiteX5" fmla="*/ 921803 w 1201496"/>
                        <a:gd name="connsiteY5" fmla="*/ 428621 h 469551"/>
                        <a:gd name="connsiteX6" fmla="*/ 650402 w 1201496"/>
                        <a:gd name="connsiteY6" fmla="*/ 467259 h 469551"/>
                        <a:gd name="connsiteX7" fmla="*/ 274934 w 1201496"/>
                        <a:gd name="connsiteY7" fmla="*/ 365454 h 469551"/>
                        <a:gd name="connsiteX8" fmla="*/ 10640 w 1201496"/>
                        <a:gd name="connsiteY8" fmla="*/ 46560 h 469551"/>
                        <a:gd name="connsiteX0" fmla="*/ 10467 w 1205737"/>
                        <a:gd name="connsiteY0" fmla="*/ 39629 h 475348"/>
                        <a:gd name="connsiteX1" fmla="*/ 646073 w 1205737"/>
                        <a:gd name="connsiteY1" fmla="*/ 8974 h 475348"/>
                        <a:gd name="connsiteX2" fmla="*/ 1016716 w 1205737"/>
                        <a:gd name="connsiteY2" fmla="*/ 65538 h 475348"/>
                        <a:gd name="connsiteX3" fmla="*/ 1204041 w 1205737"/>
                        <a:gd name="connsiteY3" fmla="*/ 241803 h 475348"/>
                        <a:gd name="connsiteX4" fmla="*/ 1109759 w 1205737"/>
                        <a:gd name="connsiteY4" fmla="*/ 361193 h 475348"/>
                        <a:gd name="connsiteX5" fmla="*/ 926044 w 1205737"/>
                        <a:gd name="connsiteY5" fmla="*/ 434418 h 475348"/>
                        <a:gd name="connsiteX6" fmla="*/ 654643 w 1205737"/>
                        <a:gd name="connsiteY6" fmla="*/ 473056 h 475348"/>
                        <a:gd name="connsiteX7" fmla="*/ 279175 w 1205737"/>
                        <a:gd name="connsiteY7" fmla="*/ 371251 h 475348"/>
                        <a:gd name="connsiteX8" fmla="*/ 10467 w 1205737"/>
                        <a:gd name="connsiteY8" fmla="*/ 39629 h 475348"/>
                        <a:gd name="connsiteX0" fmla="*/ 13123 w 1208393"/>
                        <a:gd name="connsiteY0" fmla="*/ 59110 h 494829"/>
                        <a:gd name="connsiteX1" fmla="*/ 648729 w 1208393"/>
                        <a:gd name="connsiteY1" fmla="*/ 28455 h 494829"/>
                        <a:gd name="connsiteX2" fmla="*/ 1019372 w 1208393"/>
                        <a:gd name="connsiteY2" fmla="*/ 85019 h 494829"/>
                        <a:gd name="connsiteX3" fmla="*/ 1206697 w 1208393"/>
                        <a:gd name="connsiteY3" fmla="*/ 261284 h 494829"/>
                        <a:gd name="connsiteX4" fmla="*/ 1112415 w 1208393"/>
                        <a:gd name="connsiteY4" fmla="*/ 380674 h 494829"/>
                        <a:gd name="connsiteX5" fmla="*/ 928700 w 1208393"/>
                        <a:gd name="connsiteY5" fmla="*/ 453899 h 494829"/>
                        <a:gd name="connsiteX6" fmla="*/ 657299 w 1208393"/>
                        <a:gd name="connsiteY6" fmla="*/ 492537 h 494829"/>
                        <a:gd name="connsiteX7" fmla="*/ 281831 w 1208393"/>
                        <a:gd name="connsiteY7" fmla="*/ 390732 h 494829"/>
                        <a:gd name="connsiteX8" fmla="*/ 13123 w 1208393"/>
                        <a:gd name="connsiteY8" fmla="*/ 59110 h 494829"/>
                        <a:gd name="connsiteX0" fmla="*/ 7842 w 1203112"/>
                        <a:gd name="connsiteY0" fmla="*/ 40099 h 475818"/>
                        <a:gd name="connsiteX1" fmla="*/ 643448 w 1203112"/>
                        <a:gd name="connsiteY1" fmla="*/ 9444 h 475818"/>
                        <a:gd name="connsiteX2" fmla="*/ 1014091 w 1203112"/>
                        <a:gd name="connsiteY2" fmla="*/ 66008 h 475818"/>
                        <a:gd name="connsiteX3" fmla="*/ 1201416 w 1203112"/>
                        <a:gd name="connsiteY3" fmla="*/ 242273 h 475818"/>
                        <a:gd name="connsiteX4" fmla="*/ 1107134 w 1203112"/>
                        <a:gd name="connsiteY4" fmla="*/ 361663 h 475818"/>
                        <a:gd name="connsiteX5" fmla="*/ 923419 w 1203112"/>
                        <a:gd name="connsiteY5" fmla="*/ 434888 h 475818"/>
                        <a:gd name="connsiteX6" fmla="*/ 652018 w 1203112"/>
                        <a:gd name="connsiteY6" fmla="*/ 473526 h 475818"/>
                        <a:gd name="connsiteX7" fmla="*/ 276550 w 1203112"/>
                        <a:gd name="connsiteY7" fmla="*/ 371721 h 475818"/>
                        <a:gd name="connsiteX8" fmla="*/ 7842 w 1203112"/>
                        <a:gd name="connsiteY8" fmla="*/ 40099 h 475818"/>
                        <a:gd name="connsiteX0" fmla="*/ 8566 w 1203836"/>
                        <a:gd name="connsiteY0" fmla="*/ 40099 h 475818"/>
                        <a:gd name="connsiteX1" fmla="*/ 644172 w 1203836"/>
                        <a:gd name="connsiteY1" fmla="*/ 9444 h 475818"/>
                        <a:gd name="connsiteX2" fmla="*/ 1014815 w 1203836"/>
                        <a:gd name="connsiteY2" fmla="*/ 66008 h 475818"/>
                        <a:gd name="connsiteX3" fmla="*/ 1202140 w 1203836"/>
                        <a:gd name="connsiteY3" fmla="*/ 242273 h 475818"/>
                        <a:gd name="connsiteX4" fmla="*/ 1107858 w 1203836"/>
                        <a:gd name="connsiteY4" fmla="*/ 361663 h 475818"/>
                        <a:gd name="connsiteX5" fmla="*/ 924143 w 1203836"/>
                        <a:gd name="connsiteY5" fmla="*/ 434888 h 475818"/>
                        <a:gd name="connsiteX6" fmla="*/ 652742 w 1203836"/>
                        <a:gd name="connsiteY6" fmla="*/ 473526 h 475818"/>
                        <a:gd name="connsiteX7" fmla="*/ 277274 w 1203836"/>
                        <a:gd name="connsiteY7" fmla="*/ 371721 h 475818"/>
                        <a:gd name="connsiteX8" fmla="*/ 8566 w 1203836"/>
                        <a:gd name="connsiteY8" fmla="*/ 40099 h 475818"/>
                        <a:gd name="connsiteX0" fmla="*/ 9025 w 1204295"/>
                        <a:gd name="connsiteY0" fmla="*/ 40099 h 475818"/>
                        <a:gd name="connsiteX1" fmla="*/ 644631 w 1204295"/>
                        <a:gd name="connsiteY1" fmla="*/ 9444 h 475818"/>
                        <a:gd name="connsiteX2" fmla="*/ 1015274 w 1204295"/>
                        <a:gd name="connsiteY2" fmla="*/ 66008 h 475818"/>
                        <a:gd name="connsiteX3" fmla="*/ 1202599 w 1204295"/>
                        <a:gd name="connsiteY3" fmla="*/ 242273 h 475818"/>
                        <a:gd name="connsiteX4" fmla="*/ 1108317 w 1204295"/>
                        <a:gd name="connsiteY4" fmla="*/ 361663 h 475818"/>
                        <a:gd name="connsiteX5" fmla="*/ 924602 w 1204295"/>
                        <a:gd name="connsiteY5" fmla="*/ 434888 h 475818"/>
                        <a:gd name="connsiteX6" fmla="*/ 653201 w 1204295"/>
                        <a:gd name="connsiteY6" fmla="*/ 473526 h 475818"/>
                        <a:gd name="connsiteX7" fmla="*/ 277733 w 1204295"/>
                        <a:gd name="connsiteY7" fmla="*/ 371721 h 475818"/>
                        <a:gd name="connsiteX8" fmla="*/ 9025 w 1204295"/>
                        <a:gd name="connsiteY8" fmla="*/ 40099 h 475818"/>
                        <a:gd name="connsiteX0" fmla="*/ 8755 w 1210952"/>
                        <a:gd name="connsiteY0" fmla="*/ 47871 h 469306"/>
                        <a:gd name="connsiteX1" fmla="*/ 651288 w 1210952"/>
                        <a:gd name="connsiteY1" fmla="*/ 2932 h 469306"/>
                        <a:gd name="connsiteX2" fmla="*/ 1021931 w 1210952"/>
                        <a:gd name="connsiteY2" fmla="*/ 59496 h 469306"/>
                        <a:gd name="connsiteX3" fmla="*/ 1209256 w 1210952"/>
                        <a:gd name="connsiteY3" fmla="*/ 235761 h 469306"/>
                        <a:gd name="connsiteX4" fmla="*/ 1114974 w 1210952"/>
                        <a:gd name="connsiteY4" fmla="*/ 355151 h 469306"/>
                        <a:gd name="connsiteX5" fmla="*/ 931259 w 1210952"/>
                        <a:gd name="connsiteY5" fmla="*/ 428376 h 469306"/>
                        <a:gd name="connsiteX6" fmla="*/ 659858 w 1210952"/>
                        <a:gd name="connsiteY6" fmla="*/ 467014 h 469306"/>
                        <a:gd name="connsiteX7" fmla="*/ 284390 w 1210952"/>
                        <a:gd name="connsiteY7" fmla="*/ 365209 h 469306"/>
                        <a:gd name="connsiteX8" fmla="*/ 8755 w 1210952"/>
                        <a:gd name="connsiteY8" fmla="*/ 47871 h 469306"/>
                        <a:gd name="connsiteX0" fmla="*/ 8755 w 1210952"/>
                        <a:gd name="connsiteY0" fmla="*/ 47871 h 469306"/>
                        <a:gd name="connsiteX1" fmla="*/ 651288 w 1210952"/>
                        <a:gd name="connsiteY1" fmla="*/ 2932 h 469306"/>
                        <a:gd name="connsiteX2" fmla="*/ 1021931 w 1210952"/>
                        <a:gd name="connsiteY2" fmla="*/ 59496 h 469306"/>
                        <a:gd name="connsiteX3" fmla="*/ 1209256 w 1210952"/>
                        <a:gd name="connsiteY3" fmla="*/ 235761 h 469306"/>
                        <a:gd name="connsiteX4" fmla="*/ 1114974 w 1210952"/>
                        <a:gd name="connsiteY4" fmla="*/ 355151 h 469306"/>
                        <a:gd name="connsiteX5" fmla="*/ 931259 w 1210952"/>
                        <a:gd name="connsiteY5" fmla="*/ 428376 h 469306"/>
                        <a:gd name="connsiteX6" fmla="*/ 659858 w 1210952"/>
                        <a:gd name="connsiteY6" fmla="*/ 467014 h 469306"/>
                        <a:gd name="connsiteX7" fmla="*/ 284390 w 1210952"/>
                        <a:gd name="connsiteY7" fmla="*/ 365209 h 469306"/>
                        <a:gd name="connsiteX8" fmla="*/ 8755 w 1210952"/>
                        <a:gd name="connsiteY8" fmla="*/ 47871 h 469306"/>
                        <a:gd name="connsiteX0" fmla="*/ 7708 w 1241244"/>
                        <a:gd name="connsiteY0" fmla="*/ 43122 h 472697"/>
                        <a:gd name="connsiteX1" fmla="*/ 681580 w 1241244"/>
                        <a:gd name="connsiteY1" fmla="*/ 6323 h 472697"/>
                        <a:gd name="connsiteX2" fmla="*/ 1052223 w 1241244"/>
                        <a:gd name="connsiteY2" fmla="*/ 62887 h 472697"/>
                        <a:gd name="connsiteX3" fmla="*/ 1239548 w 1241244"/>
                        <a:gd name="connsiteY3" fmla="*/ 239152 h 472697"/>
                        <a:gd name="connsiteX4" fmla="*/ 1145266 w 1241244"/>
                        <a:gd name="connsiteY4" fmla="*/ 358542 h 472697"/>
                        <a:gd name="connsiteX5" fmla="*/ 961551 w 1241244"/>
                        <a:gd name="connsiteY5" fmla="*/ 431767 h 472697"/>
                        <a:gd name="connsiteX6" fmla="*/ 690150 w 1241244"/>
                        <a:gd name="connsiteY6" fmla="*/ 470405 h 472697"/>
                        <a:gd name="connsiteX7" fmla="*/ 314682 w 1241244"/>
                        <a:gd name="connsiteY7" fmla="*/ 368600 h 472697"/>
                        <a:gd name="connsiteX8" fmla="*/ 7708 w 1241244"/>
                        <a:gd name="connsiteY8" fmla="*/ 43122 h 4726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41244" h="472697">
                          <a:moveTo>
                            <a:pt x="7708" y="43122"/>
                          </a:moveTo>
                          <a:cubicBezTo>
                            <a:pt x="58903" y="-18557"/>
                            <a:pt x="507494" y="3029"/>
                            <a:pt x="681580" y="6323"/>
                          </a:cubicBezTo>
                          <a:cubicBezTo>
                            <a:pt x="855666" y="9617"/>
                            <a:pt x="959228" y="24082"/>
                            <a:pt x="1052223" y="62887"/>
                          </a:cubicBezTo>
                          <a:cubicBezTo>
                            <a:pt x="1140547" y="67668"/>
                            <a:pt x="1250490" y="185059"/>
                            <a:pt x="1239548" y="239152"/>
                          </a:cubicBezTo>
                          <a:cubicBezTo>
                            <a:pt x="1252184" y="285859"/>
                            <a:pt x="1191599" y="326439"/>
                            <a:pt x="1145266" y="358542"/>
                          </a:cubicBezTo>
                          <a:cubicBezTo>
                            <a:pt x="1098933" y="390645"/>
                            <a:pt x="1034533" y="410554"/>
                            <a:pt x="961551" y="431767"/>
                          </a:cubicBezTo>
                          <a:cubicBezTo>
                            <a:pt x="888569" y="452980"/>
                            <a:pt x="797961" y="480933"/>
                            <a:pt x="690150" y="470405"/>
                          </a:cubicBezTo>
                          <a:cubicBezTo>
                            <a:pt x="582339" y="459877"/>
                            <a:pt x="452547" y="457981"/>
                            <a:pt x="314682" y="368600"/>
                          </a:cubicBezTo>
                          <a:cubicBezTo>
                            <a:pt x="171792" y="333240"/>
                            <a:pt x="-43487" y="104801"/>
                            <a:pt x="7708" y="4312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0000">
                          <a:schemeClr val="accent1">
                            <a:lumMod val="45000"/>
                            <a:lumOff val="55000"/>
                          </a:schemeClr>
                        </a:gs>
                        <a:gs pos="7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4F469075-374A-4900-9BFD-A070CF85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92968" y="4416222"/>
                      <a:ext cx="173107" cy="7331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0000">
                          <a:schemeClr val="accent1">
                            <a:lumMod val="45000"/>
                            <a:lumOff val="55000"/>
                          </a:schemeClr>
                        </a:gs>
                        <a:gs pos="7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" name="Oval 42">
                      <a:extLst>
                        <a:ext uri="{FF2B5EF4-FFF2-40B4-BE49-F238E27FC236}">
                          <a16:creationId xmlns:a16="http://schemas.microsoft.com/office/drawing/2014/main" id="{C2D33CA2-64A6-431D-9EB8-ABF206A7FF98}"/>
                        </a:ext>
                      </a:extLst>
                    </p:cNvPr>
                    <p:cNvSpPr/>
                    <p:nvPr/>
                  </p:nvSpPr>
                  <p:spPr>
                    <a:xfrm rot="1552272" flipH="1">
                      <a:off x="6579588" y="4321689"/>
                      <a:ext cx="1241244" cy="472697"/>
                    </a:xfrm>
                    <a:custGeom>
                      <a:avLst/>
                      <a:gdLst>
                        <a:gd name="connsiteX0" fmla="*/ 0 w 885825"/>
                        <a:gd name="connsiteY0" fmla="*/ 229963 h 459926"/>
                        <a:gd name="connsiteX1" fmla="*/ 442913 w 885825"/>
                        <a:gd name="connsiteY1" fmla="*/ 0 h 459926"/>
                        <a:gd name="connsiteX2" fmla="*/ 885826 w 885825"/>
                        <a:gd name="connsiteY2" fmla="*/ 229963 h 459926"/>
                        <a:gd name="connsiteX3" fmla="*/ 442913 w 885825"/>
                        <a:gd name="connsiteY3" fmla="*/ 459926 h 459926"/>
                        <a:gd name="connsiteX4" fmla="*/ 0 w 885825"/>
                        <a:gd name="connsiteY4" fmla="*/ 229963 h 459926"/>
                        <a:gd name="connsiteX0" fmla="*/ 0 w 1080775"/>
                        <a:gd name="connsiteY0" fmla="*/ 98618 h 482771"/>
                        <a:gd name="connsiteX1" fmla="*/ 637862 w 1080775"/>
                        <a:gd name="connsiteY1" fmla="*/ 19655 h 482771"/>
                        <a:gd name="connsiteX2" fmla="*/ 1080775 w 1080775"/>
                        <a:gd name="connsiteY2" fmla="*/ 249618 h 482771"/>
                        <a:gd name="connsiteX3" fmla="*/ 637862 w 1080775"/>
                        <a:gd name="connsiteY3" fmla="*/ 479581 h 482771"/>
                        <a:gd name="connsiteX4" fmla="*/ 0 w 1080775"/>
                        <a:gd name="connsiteY4" fmla="*/ 98618 h 482771"/>
                        <a:gd name="connsiteX0" fmla="*/ 864 w 1081639"/>
                        <a:gd name="connsiteY0" fmla="*/ 95115 h 479268"/>
                        <a:gd name="connsiteX1" fmla="*/ 638726 w 1081639"/>
                        <a:gd name="connsiteY1" fmla="*/ 16152 h 479268"/>
                        <a:gd name="connsiteX2" fmla="*/ 1081639 w 1081639"/>
                        <a:gd name="connsiteY2" fmla="*/ 246115 h 479268"/>
                        <a:gd name="connsiteX3" fmla="*/ 638726 w 1081639"/>
                        <a:gd name="connsiteY3" fmla="*/ 476078 h 479268"/>
                        <a:gd name="connsiteX4" fmla="*/ 864 w 1081639"/>
                        <a:gd name="connsiteY4" fmla="*/ 95115 h 479268"/>
                        <a:gd name="connsiteX0" fmla="*/ 892 w 1179667"/>
                        <a:gd name="connsiteY0" fmla="*/ 95235 h 479482"/>
                        <a:gd name="connsiteX1" fmla="*/ 638754 w 1179667"/>
                        <a:gd name="connsiteY1" fmla="*/ 16272 h 479482"/>
                        <a:gd name="connsiteX2" fmla="*/ 1179667 w 1179667"/>
                        <a:gd name="connsiteY2" fmla="*/ 247888 h 479482"/>
                        <a:gd name="connsiteX3" fmla="*/ 638754 w 1179667"/>
                        <a:gd name="connsiteY3" fmla="*/ 476198 h 479482"/>
                        <a:gd name="connsiteX4" fmla="*/ 892 w 1179667"/>
                        <a:gd name="connsiteY4" fmla="*/ 95235 h 479482"/>
                        <a:gd name="connsiteX0" fmla="*/ 892 w 1179667"/>
                        <a:gd name="connsiteY0" fmla="*/ 95235 h 479482"/>
                        <a:gd name="connsiteX1" fmla="*/ 638754 w 1179667"/>
                        <a:gd name="connsiteY1" fmla="*/ 16272 h 479482"/>
                        <a:gd name="connsiteX2" fmla="*/ 1179667 w 1179667"/>
                        <a:gd name="connsiteY2" fmla="*/ 247888 h 479482"/>
                        <a:gd name="connsiteX3" fmla="*/ 638754 w 1179667"/>
                        <a:gd name="connsiteY3" fmla="*/ 476198 h 479482"/>
                        <a:gd name="connsiteX4" fmla="*/ 892 w 1179667"/>
                        <a:gd name="connsiteY4" fmla="*/ 95235 h 479482"/>
                        <a:gd name="connsiteX0" fmla="*/ 892 w 1179667"/>
                        <a:gd name="connsiteY0" fmla="*/ 95235 h 477484"/>
                        <a:gd name="connsiteX1" fmla="*/ 638754 w 1179667"/>
                        <a:gd name="connsiteY1" fmla="*/ 16272 h 477484"/>
                        <a:gd name="connsiteX2" fmla="*/ 1179667 w 1179667"/>
                        <a:gd name="connsiteY2" fmla="*/ 247888 h 477484"/>
                        <a:gd name="connsiteX3" fmla="*/ 638754 w 1179667"/>
                        <a:gd name="connsiteY3" fmla="*/ 476198 h 477484"/>
                        <a:gd name="connsiteX4" fmla="*/ 892 w 1179667"/>
                        <a:gd name="connsiteY4" fmla="*/ 95235 h 477484"/>
                        <a:gd name="connsiteX0" fmla="*/ 892 w 1179667"/>
                        <a:gd name="connsiteY0" fmla="*/ 95235 h 476728"/>
                        <a:gd name="connsiteX1" fmla="*/ 638754 w 1179667"/>
                        <a:gd name="connsiteY1" fmla="*/ 16272 h 476728"/>
                        <a:gd name="connsiteX2" fmla="*/ 1179667 w 1179667"/>
                        <a:gd name="connsiteY2" fmla="*/ 247888 h 476728"/>
                        <a:gd name="connsiteX3" fmla="*/ 638754 w 1179667"/>
                        <a:gd name="connsiteY3" fmla="*/ 476198 h 476728"/>
                        <a:gd name="connsiteX4" fmla="*/ 892 w 1179667"/>
                        <a:gd name="connsiteY4" fmla="*/ 95235 h 476728"/>
                        <a:gd name="connsiteX0" fmla="*/ 4 w 1178779"/>
                        <a:gd name="connsiteY0" fmla="*/ 88242 h 473827"/>
                        <a:gd name="connsiteX1" fmla="*/ 637866 w 1178779"/>
                        <a:gd name="connsiteY1" fmla="*/ 9279 h 473827"/>
                        <a:gd name="connsiteX2" fmla="*/ 1178779 w 1178779"/>
                        <a:gd name="connsiteY2" fmla="*/ 240895 h 473827"/>
                        <a:gd name="connsiteX3" fmla="*/ 646436 w 1178779"/>
                        <a:gd name="connsiteY3" fmla="*/ 473361 h 473827"/>
                        <a:gd name="connsiteX4" fmla="*/ 4 w 1178779"/>
                        <a:gd name="connsiteY4" fmla="*/ 88242 h 473827"/>
                        <a:gd name="connsiteX0" fmla="*/ 4 w 1178779"/>
                        <a:gd name="connsiteY0" fmla="*/ 88242 h 473827"/>
                        <a:gd name="connsiteX1" fmla="*/ 637866 w 1178779"/>
                        <a:gd name="connsiteY1" fmla="*/ 9279 h 473827"/>
                        <a:gd name="connsiteX2" fmla="*/ 1178779 w 1178779"/>
                        <a:gd name="connsiteY2" fmla="*/ 240895 h 473827"/>
                        <a:gd name="connsiteX3" fmla="*/ 646436 w 1178779"/>
                        <a:gd name="connsiteY3" fmla="*/ 473361 h 473827"/>
                        <a:gd name="connsiteX4" fmla="*/ 4 w 1178779"/>
                        <a:gd name="connsiteY4" fmla="*/ 88242 h 473827"/>
                        <a:gd name="connsiteX0" fmla="*/ 4 w 1178779"/>
                        <a:gd name="connsiteY0" fmla="*/ 88242 h 474812"/>
                        <a:gd name="connsiteX1" fmla="*/ 637866 w 1178779"/>
                        <a:gd name="connsiteY1" fmla="*/ 9279 h 474812"/>
                        <a:gd name="connsiteX2" fmla="*/ 1178779 w 1178779"/>
                        <a:gd name="connsiteY2" fmla="*/ 240895 h 474812"/>
                        <a:gd name="connsiteX3" fmla="*/ 646436 w 1178779"/>
                        <a:gd name="connsiteY3" fmla="*/ 473361 h 474812"/>
                        <a:gd name="connsiteX4" fmla="*/ 4 w 1178779"/>
                        <a:gd name="connsiteY4" fmla="*/ 88242 h 474812"/>
                        <a:gd name="connsiteX0" fmla="*/ 4 w 1178779"/>
                        <a:gd name="connsiteY0" fmla="*/ 88242 h 474539"/>
                        <a:gd name="connsiteX1" fmla="*/ 637866 w 1178779"/>
                        <a:gd name="connsiteY1" fmla="*/ 9279 h 474539"/>
                        <a:gd name="connsiteX2" fmla="*/ 1178779 w 1178779"/>
                        <a:gd name="connsiteY2" fmla="*/ 240895 h 474539"/>
                        <a:gd name="connsiteX3" fmla="*/ 646436 w 1178779"/>
                        <a:gd name="connsiteY3" fmla="*/ 473361 h 474539"/>
                        <a:gd name="connsiteX4" fmla="*/ 4 w 1178779"/>
                        <a:gd name="connsiteY4" fmla="*/ 88242 h 474539"/>
                        <a:gd name="connsiteX0" fmla="*/ 4 w 1178779"/>
                        <a:gd name="connsiteY0" fmla="*/ 88242 h 474539"/>
                        <a:gd name="connsiteX1" fmla="*/ 637866 w 1178779"/>
                        <a:gd name="connsiteY1" fmla="*/ 9279 h 474539"/>
                        <a:gd name="connsiteX2" fmla="*/ 1178779 w 1178779"/>
                        <a:gd name="connsiteY2" fmla="*/ 240895 h 474539"/>
                        <a:gd name="connsiteX3" fmla="*/ 646436 w 1178779"/>
                        <a:gd name="connsiteY3" fmla="*/ 473361 h 474539"/>
                        <a:gd name="connsiteX4" fmla="*/ 4 w 1178779"/>
                        <a:gd name="connsiteY4" fmla="*/ 88242 h 474539"/>
                        <a:gd name="connsiteX0" fmla="*/ 4 w 1195834"/>
                        <a:gd name="connsiteY0" fmla="*/ 88326 h 476639"/>
                        <a:gd name="connsiteX1" fmla="*/ 637866 w 1195834"/>
                        <a:gd name="connsiteY1" fmla="*/ 9363 h 476639"/>
                        <a:gd name="connsiteX2" fmla="*/ 1195834 w 1195834"/>
                        <a:gd name="connsiteY2" fmla="*/ 242192 h 476639"/>
                        <a:gd name="connsiteX3" fmla="*/ 646436 w 1195834"/>
                        <a:gd name="connsiteY3" fmla="*/ 473445 h 476639"/>
                        <a:gd name="connsiteX4" fmla="*/ 4 w 1195834"/>
                        <a:gd name="connsiteY4" fmla="*/ 88326 h 476639"/>
                        <a:gd name="connsiteX0" fmla="*/ 4 w 1195834"/>
                        <a:gd name="connsiteY0" fmla="*/ 88326 h 477348"/>
                        <a:gd name="connsiteX1" fmla="*/ 637866 w 1195834"/>
                        <a:gd name="connsiteY1" fmla="*/ 9363 h 477348"/>
                        <a:gd name="connsiteX2" fmla="*/ 1195834 w 1195834"/>
                        <a:gd name="connsiteY2" fmla="*/ 242192 h 477348"/>
                        <a:gd name="connsiteX3" fmla="*/ 646436 w 1195834"/>
                        <a:gd name="connsiteY3" fmla="*/ 473445 h 477348"/>
                        <a:gd name="connsiteX4" fmla="*/ 4 w 1195834"/>
                        <a:gd name="connsiteY4" fmla="*/ 88326 h 477348"/>
                        <a:gd name="connsiteX0" fmla="*/ 10382 w 1206212"/>
                        <a:gd name="connsiteY0" fmla="*/ 86395 h 476036"/>
                        <a:gd name="connsiteX1" fmla="*/ 648244 w 1206212"/>
                        <a:gd name="connsiteY1" fmla="*/ 7432 h 476036"/>
                        <a:gd name="connsiteX2" fmla="*/ 1206212 w 1206212"/>
                        <a:gd name="connsiteY2" fmla="*/ 240261 h 476036"/>
                        <a:gd name="connsiteX3" fmla="*/ 656814 w 1206212"/>
                        <a:gd name="connsiteY3" fmla="*/ 471514 h 476036"/>
                        <a:gd name="connsiteX4" fmla="*/ 281346 w 1206212"/>
                        <a:gd name="connsiteY4" fmla="*/ 369709 h 476036"/>
                        <a:gd name="connsiteX5" fmla="*/ 10382 w 1206212"/>
                        <a:gd name="connsiteY5" fmla="*/ 86395 h 476036"/>
                        <a:gd name="connsiteX0" fmla="*/ 10382 w 1211898"/>
                        <a:gd name="connsiteY0" fmla="*/ 86395 h 475345"/>
                        <a:gd name="connsiteX1" fmla="*/ 648244 w 1211898"/>
                        <a:gd name="connsiteY1" fmla="*/ 7432 h 475345"/>
                        <a:gd name="connsiteX2" fmla="*/ 1206212 w 1211898"/>
                        <a:gd name="connsiteY2" fmla="*/ 240261 h 475345"/>
                        <a:gd name="connsiteX3" fmla="*/ 928215 w 1211898"/>
                        <a:gd name="connsiteY3" fmla="*/ 432876 h 475345"/>
                        <a:gd name="connsiteX4" fmla="*/ 656814 w 1211898"/>
                        <a:gd name="connsiteY4" fmla="*/ 471514 h 475345"/>
                        <a:gd name="connsiteX5" fmla="*/ 281346 w 1211898"/>
                        <a:gd name="connsiteY5" fmla="*/ 369709 h 475345"/>
                        <a:gd name="connsiteX6" fmla="*/ 10382 w 1211898"/>
                        <a:gd name="connsiteY6" fmla="*/ 86395 h 475345"/>
                        <a:gd name="connsiteX0" fmla="*/ 10382 w 1206945"/>
                        <a:gd name="connsiteY0" fmla="*/ 79064 h 468014"/>
                        <a:gd name="connsiteX1" fmla="*/ 648244 w 1206945"/>
                        <a:gd name="connsiteY1" fmla="*/ 101 h 468014"/>
                        <a:gd name="connsiteX2" fmla="*/ 1010490 w 1206945"/>
                        <a:gd name="connsiteY2" fmla="*/ 66707 h 468014"/>
                        <a:gd name="connsiteX3" fmla="*/ 1206212 w 1206945"/>
                        <a:gd name="connsiteY3" fmla="*/ 232930 h 468014"/>
                        <a:gd name="connsiteX4" fmla="*/ 928215 w 1206945"/>
                        <a:gd name="connsiteY4" fmla="*/ 425545 h 468014"/>
                        <a:gd name="connsiteX5" fmla="*/ 656814 w 1206945"/>
                        <a:gd name="connsiteY5" fmla="*/ 464183 h 468014"/>
                        <a:gd name="connsiteX6" fmla="*/ 281346 w 1206945"/>
                        <a:gd name="connsiteY6" fmla="*/ 362378 h 468014"/>
                        <a:gd name="connsiteX7" fmla="*/ 10382 w 1206945"/>
                        <a:gd name="connsiteY7" fmla="*/ 79064 h 468014"/>
                        <a:gd name="connsiteX0" fmla="*/ 10382 w 1206919"/>
                        <a:gd name="connsiteY0" fmla="*/ 79064 h 468014"/>
                        <a:gd name="connsiteX1" fmla="*/ 648244 w 1206919"/>
                        <a:gd name="connsiteY1" fmla="*/ 101 h 468014"/>
                        <a:gd name="connsiteX2" fmla="*/ 1010490 w 1206919"/>
                        <a:gd name="connsiteY2" fmla="*/ 66707 h 468014"/>
                        <a:gd name="connsiteX3" fmla="*/ 1206212 w 1206919"/>
                        <a:gd name="connsiteY3" fmla="*/ 232930 h 468014"/>
                        <a:gd name="connsiteX4" fmla="*/ 928215 w 1206919"/>
                        <a:gd name="connsiteY4" fmla="*/ 425545 h 468014"/>
                        <a:gd name="connsiteX5" fmla="*/ 656814 w 1206919"/>
                        <a:gd name="connsiteY5" fmla="*/ 464183 h 468014"/>
                        <a:gd name="connsiteX6" fmla="*/ 281346 w 1206919"/>
                        <a:gd name="connsiteY6" fmla="*/ 362378 h 468014"/>
                        <a:gd name="connsiteX7" fmla="*/ 10382 w 1206919"/>
                        <a:gd name="connsiteY7" fmla="*/ 79064 h 468014"/>
                        <a:gd name="connsiteX0" fmla="*/ 10382 w 1206968"/>
                        <a:gd name="connsiteY0" fmla="*/ 79380 h 468330"/>
                        <a:gd name="connsiteX1" fmla="*/ 648244 w 1206968"/>
                        <a:gd name="connsiteY1" fmla="*/ 417 h 468330"/>
                        <a:gd name="connsiteX2" fmla="*/ 1018887 w 1206968"/>
                        <a:gd name="connsiteY2" fmla="*/ 56981 h 468330"/>
                        <a:gd name="connsiteX3" fmla="*/ 1206212 w 1206968"/>
                        <a:gd name="connsiteY3" fmla="*/ 233246 h 468330"/>
                        <a:gd name="connsiteX4" fmla="*/ 928215 w 1206968"/>
                        <a:gd name="connsiteY4" fmla="*/ 425861 h 468330"/>
                        <a:gd name="connsiteX5" fmla="*/ 656814 w 1206968"/>
                        <a:gd name="connsiteY5" fmla="*/ 464499 h 468330"/>
                        <a:gd name="connsiteX6" fmla="*/ 281346 w 1206968"/>
                        <a:gd name="connsiteY6" fmla="*/ 362694 h 468330"/>
                        <a:gd name="connsiteX7" fmla="*/ 10382 w 1206968"/>
                        <a:gd name="connsiteY7" fmla="*/ 79380 h 468330"/>
                        <a:gd name="connsiteX0" fmla="*/ 10382 w 1207908"/>
                        <a:gd name="connsiteY0" fmla="*/ 79380 h 466791"/>
                        <a:gd name="connsiteX1" fmla="*/ 648244 w 1207908"/>
                        <a:gd name="connsiteY1" fmla="*/ 417 h 466791"/>
                        <a:gd name="connsiteX2" fmla="*/ 1018887 w 1207908"/>
                        <a:gd name="connsiteY2" fmla="*/ 56981 h 466791"/>
                        <a:gd name="connsiteX3" fmla="*/ 1206212 w 1207908"/>
                        <a:gd name="connsiteY3" fmla="*/ 233246 h 466791"/>
                        <a:gd name="connsiteX4" fmla="*/ 1111930 w 1207908"/>
                        <a:gd name="connsiteY4" fmla="*/ 352636 h 466791"/>
                        <a:gd name="connsiteX5" fmla="*/ 928215 w 1207908"/>
                        <a:gd name="connsiteY5" fmla="*/ 425861 h 466791"/>
                        <a:gd name="connsiteX6" fmla="*/ 656814 w 1207908"/>
                        <a:gd name="connsiteY6" fmla="*/ 464499 h 466791"/>
                        <a:gd name="connsiteX7" fmla="*/ 281346 w 1207908"/>
                        <a:gd name="connsiteY7" fmla="*/ 362694 h 466791"/>
                        <a:gd name="connsiteX8" fmla="*/ 10382 w 1207908"/>
                        <a:gd name="connsiteY8" fmla="*/ 79380 h 466791"/>
                        <a:gd name="connsiteX0" fmla="*/ 10382 w 1207908"/>
                        <a:gd name="connsiteY0" fmla="*/ 79380 h 466791"/>
                        <a:gd name="connsiteX1" fmla="*/ 648244 w 1207908"/>
                        <a:gd name="connsiteY1" fmla="*/ 417 h 466791"/>
                        <a:gd name="connsiteX2" fmla="*/ 1018887 w 1207908"/>
                        <a:gd name="connsiteY2" fmla="*/ 56981 h 466791"/>
                        <a:gd name="connsiteX3" fmla="*/ 1206212 w 1207908"/>
                        <a:gd name="connsiteY3" fmla="*/ 233246 h 466791"/>
                        <a:gd name="connsiteX4" fmla="*/ 1111930 w 1207908"/>
                        <a:gd name="connsiteY4" fmla="*/ 352636 h 466791"/>
                        <a:gd name="connsiteX5" fmla="*/ 928215 w 1207908"/>
                        <a:gd name="connsiteY5" fmla="*/ 425861 h 466791"/>
                        <a:gd name="connsiteX6" fmla="*/ 656814 w 1207908"/>
                        <a:gd name="connsiteY6" fmla="*/ 464499 h 466791"/>
                        <a:gd name="connsiteX7" fmla="*/ 281346 w 1207908"/>
                        <a:gd name="connsiteY7" fmla="*/ 362694 h 466791"/>
                        <a:gd name="connsiteX8" fmla="*/ 10382 w 1207908"/>
                        <a:gd name="connsiteY8" fmla="*/ 79380 h 466791"/>
                        <a:gd name="connsiteX0" fmla="*/ 10382 w 1207908"/>
                        <a:gd name="connsiteY0" fmla="*/ 79380 h 466791"/>
                        <a:gd name="connsiteX1" fmla="*/ 648244 w 1207908"/>
                        <a:gd name="connsiteY1" fmla="*/ 417 h 466791"/>
                        <a:gd name="connsiteX2" fmla="*/ 1018887 w 1207908"/>
                        <a:gd name="connsiteY2" fmla="*/ 56981 h 466791"/>
                        <a:gd name="connsiteX3" fmla="*/ 1206212 w 1207908"/>
                        <a:gd name="connsiteY3" fmla="*/ 233246 h 466791"/>
                        <a:gd name="connsiteX4" fmla="*/ 1111930 w 1207908"/>
                        <a:gd name="connsiteY4" fmla="*/ 352636 h 466791"/>
                        <a:gd name="connsiteX5" fmla="*/ 928215 w 1207908"/>
                        <a:gd name="connsiteY5" fmla="*/ 425861 h 466791"/>
                        <a:gd name="connsiteX6" fmla="*/ 656814 w 1207908"/>
                        <a:gd name="connsiteY6" fmla="*/ 464499 h 466791"/>
                        <a:gd name="connsiteX7" fmla="*/ 281346 w 1207908"/>
                        <a:gd name="connsiteY7" fmla="*/ 362694 h 466791"/>
                        <a:gd name="connsiteX8" fmla="*/ 10382 w 1207908"/>
                        <a:gd name="connsiteY8" fmla="*/ 79380 h 466791"/>
                        <a:gd name="connsiteX0" fmla="*/ 10640 w 1201496"/>
                        <a:gd name="connsiteY0" fmla="*/ 46560 h 469551"/>
                        <a:gd name="connsiteX1" fmla="*/ 641832 w 1201496"/>
                        <a:gd name="connsiteY1" fmla="*/ 3177 h 469551"/>
                        <a:gd name="connsiteX2" fmla="*/ 1012475 w 1201496"/>
                        <a:gd name="connsiteY2" fmla="*/ 59741 h 469551"/>
                        <a:gd name="connsiteX3" fmla="*/ 1199800 w 1201496"/>
                        <a:gd name="connsiteY3" fmla="*/ 236006 h 469551"/>
                        <a:gd name="connsiteX4" fmla="*/ 1105518 w 1201496"/>
                        <a:gd name="connsiteY4" fmla="*/ 355396 h 469551"/>
                        <a:gd name="connsiteX5" fmla="*/ 921803 w 1201496"/>
                        <a:gd name="connsiteY5" fmla="*/ 428621 h 469551"/>
                        <a:gd name="connsiteX6" fmla="*/ 650402 w 1201496"/>
                        <a:gd name="connsiteY6" fmla="*/ 467259 h 469551"/>
                        <a:gd name="connsiteX7" fmla="*/ 274934 w 1201496"/>
                        <a:gd name="connsiteY7" fmla="*/ 365454 h 469551"/>
                        <a:gd name="connsiteX8" fmla="*/ 10640 w 1201496"/>
                        <a:gd name="connsiteY8" fmla="*/ 46560 h 469551"/>
                        <a:gd name="connsiteX0" fmla="*/ 10467 w 1205737"/>
                        <a:gd name="connsiteY0" fmla="*/ 39629 h 475348"/>
                        <a:gd name="connsiteX1" fmla="*/ 646073 w 1205737"/>
                        <a:gd name="connsiteY1" fmla="*/ 8974 h 475348"/>
                        <a:gd name="connsiteX2" fmla="*/ 1016716 w 1205737"/>
                        <a:gd name="connsiteY2" fmla="*/ 65538 h 475348"/>
                        <a:gd name="connsiteX3" fmla="*/ 1204041 w 1205737"/>
                        <a:gd name="connsiteY3" fmla="*/ 241803 h 475348"/>
                        <a:gd name="connsiteX4" fmla="*/ 1109759 w 1205737"/>
                        <a:gd name="connsiteY4" fmla="*/ 361193 h 475348"/>
                        <a:gd name="connsiteX5" fmla="*/ 926044 w 1205737"/>
                        <a:gd name="connsiteY5" fmla="*/ 434418 h 475348"/>
                        <a:gd name="connsiteX6" fmla="*/ 654643 w 1205737"/>
                        <a:gd name="connsiteY6" fmla="*/ 473056 h 475348"/>
                        <a:gd name="connsiteX7" fmla="*/ 279175 w 1205737"/>
                        <a:gd name="connsiteY7" fmla="*/ 371251 h 475348"/>
                        <a:gd name="connsiteX8" fmla="*/ 10467 w 1205737"/>
                        <a:gd name="connsiteY8" fmla="*/ 39629 h 475348"/>
                        <a:gd name="connsiteX0" fmla="*/ 13123 w 1208393"/>
                        <a:gd name="connsiteY0" fmla="*/ 59110 h 494829"/>
                        <a:gd name="connsiteX1" fmla="*/ 648729 w 1208393"/>
                        <a:gd name="connsiteY1" fmla="*/ 28455 h 494829"/>
                        <a:gd name="connsiteX2" fmla="*/ 1019372 w 1208393"/>
                        <a:gd name="connsiteY2" fmla="*/ 85019 h 494829"/>
                        <a:gd name="connsiteX3" fmla="*/ 1206697 w 1208393"/>
                        <a:gd name="connsiteY3" fmla="*/ 261284 h 494829"/>
                        <a:gd name="connsiteX4" fmla="*/ 1112415 w 1208393"/>
                        <a:gd name="connsiteY4" fmla="*/ 380674 h 494829"/>
                        <a:gd name="connsiteX5" fmla="*/ 928700 w 1208393"/>
                        <a:gd name="connsiteY5" fmla="*/ 453899 h 494829"/>
                        <a:gd name="connsiteX6" fmla="*/ 657299 w 1208393"/>
                        <a:gd name="connsiteY6" fmla="*/ 492537 h 494829"/>
                        <a:gd name="connsiteX7" fmla="*/ 281831 w 1208393"/>
                        <a:gd name="connsiteY7" fmla="*/ 390732 h 494829"/>
                        <a:gd name="connsiteX8" fmla="*/ 13123 w 1208393"/>
                        <a:gd name="connsiteY8" fmla="*/ 59110 h 494829"/>
                        <a:gd name="connsiteX0" fmla="*/ 7842 w 1203112"/>
                        <a:gd name="connsiteY0" fmla="*/ 40099 h 475818"/>
                        <a:gd name="connsiteX1" fmla="*/ 643448 w 1203112"/>
                        <a:gd name="connsiteY1" fmla="*/ 9444 h 475818"/>
                        <a:gd name="connsiteX2" fmla="*/ 1014091 w 1203112"/>
                        <a:gd name="connsiteY2" fmla="*/ 66008 h 475818"/>
                        <a:gd name="connsiteX3" fmla="*/ 1201416 w 1203112"/>
                        <a:gd name="connsiteY3" fmla="*/ 242273 h 475818"/>
                        <a:gd name="connsiteX4" fmla="*/ 1107134 w 1203112"/>
                        <a:gd name="connsiteY4" fmla="*/ 361663 h 475818"/>
                        <a:gd name="connsiteX5" fmla="*/ 923419 w 1203112"/>
                        <a:gd name="connsiteY5" fmla="*/ 434888 h 475818"/>
                        <a:gd name="connsiteX6" fmla="*/ 652018 w 1203112"/>
                        <a:gd name="connsiteY6" fmla="*/ 473526 h 475818"/>
                        <a:gd name="connsiteX7" fmla="*/ 276550 w 1203112"/>
                        <a:gd name="connsiteY7" fmla="*/ 371721 h 475818"/>
                        <a:gd name="connsiteX8" fmla="*/ 7842 w 1203112"/>
                        <a:gd name="connsiteY8" fmla="*/ 40099 h 475818"/>
                        <a:gd name="connsiteX0" fmla="*/ 8566 w 1203836"/>
                        <a:gd name="connsiteY0" fmla="*/ 40099 h 475818"/>
                        <a:gd name="connsiteX1" fmla="*/ 644172 w 1203836"/>
                        <a:gd name="connsiteY1" fmla="*/ 9444 h 475818"/>
                        <a:gd name="connsiteX2" fmla="*/ 1014815 w 1203836"/>
                        <a:gd name="connsiteY2" fmla="*/ 66008 h 475818"/>
                        <a:gd name="connsiteX3" fmla="*/ 1202140 w 1203836"/>
                        <a:gd name="connsiteY3" fmla="*/ 242273 h 475818"/>
                        <a:gd name="connsiteX4" fmla="*/ 1107858 w 1203836"/>
                        <a:gd name="connsiteY4" fmla="*/ 361663 h 475818"/>
                        <a:gd name="connsiteX5" fmla="*/ 924143 w 1203836"/>
                        <a:gd name="connsiteY5" fmla="*/ 434888 h 475818"/>
                        <a:gd name="connsiteX6" fmla="*/ 652742 w 1203836"/>
                        <a:gd name="connsiteY6" fmla="*/ 473526 h 475818"/>
                        <a:gd name="connsiteX7" fmla="*/ 277274 w 1203836"/>
                        <a:gd name="connsiteY7" fmla="*/ 371721 h 475818"/>
                        <a:gd name="connsiteX8" fmla="*/ 8566 w 1203836"/>
                        <a:gd name="connsiteY8" fmla="*/ 40099 h 475818"/>
                        <a:gd name="connsiteX0" fmla="*/ 9025 w 1204295"/>
                        <a:gd name="connsiteY0" fmla="*/ 40099 h 475818"/>
                        <a:gd name="connsiteX1" fmla="*/ 644631 w 1204295"/>
                        <a:gd name="connsiteY1" fmla="*/ 9444 h 475818"/>
                        <a:gd name="connsiteX2" fmla="*/ 1015274 w 1204295"/>
                        <a:gd name="connsiteY2" fmla="*/ 66008 h 475818"/>
                        <a:gd name="connsiteX3" fmla="*/ 1202599 w 1204295"/>
                        <a:gd name="connsiteY3" fmla="*/ 242273 h 475818"/>
                        <a:gd name="connsiteX4" fmla="*/ 1108317 w 1204295"/>
                        <a:gd name="connsiteY4" fmla="*/ 361663 h 475818"/>
                        <a:gd name="connsiteX5" fmla="*/ 924602 w 1204295"/>
                        <a:gd name="connsiteY5" fmla="*/ 434888 h 475818"/>
                        <a:gd name="connsiteX6" fmla="*/ 653201 w 1204295"/>
                        <a:gd name="connsiteY6" fmla="*/ 473526 h 475818"/>
                        <a:gd name="connsiteX7" fmla="*/ 277733 w 1204295"/>
                        <a:gd name="connsiteY7" fmla="*/ 371721 h 475818"/>
                        <a:gd name="connsiteX8" fmla="*/ 9025 w 1204295"/>
                        <a:gd name="connsiteY8" fmla="*/ 40099 h 475818"/>
                        <a:gd name="connsiteX0" fmla="*/ 8755 w 1210952"/>
                        <a:gd name="connsiteY0" fmla="*/ 47871 h 469306"/>
                        <a:gd name="connsiteX1" fmla="*/ 651288 w 1210952"/>
                        <a:gd name="connsiteY1" fmla="*/ 2932 h 469306"/>
                        <a:gd name="connsiteX2" fmla="*/ 1021931 w 1210952"/>
                        <a:gd name="connsiteY2" fmla="*/ 59496 h 469306"/>
                        <a:gd name="connsiteX3" fmla="*/ 1209256 w 1210952"/>
                        <a:gd name="connsiteY3" fmla="*/ 235761 h 469306"/>
                        <a:gd name="connsiteX4" fmla="*/ 1114974 w 1210952"/>
                        <a:gd name="connsiteY4" fmla="*/ 355151 h 469306"/>
                        <a:gd name="connsiteX5" fmla="*/ 931259 w 1210952"/>
                        <a:gd name="connsiteY5" fmla="*/ 428376 h 469306"/>
                        <a:gd name="connsiteX6" fmla="*/ 659858 w 1210952"/>
                        <a:gd name="connsiteY6" fmla="*/ 467014 h 469306"/>
                        <a:gd name="connsiteX7" fmla="*/ 284390 w 1210952"/>
                        <a:gd name="connsiteY7" fmla="*/ 365209 h 469306"/>
                        <a:gd name="connsiteX8" fmla="*/ 8755 w 1210952"/>
                        <a:gd name="connsiteY8" fmla="*/ 47871 h 469306"/>
                        <a:gd name="connsiteX0" fmla="*/ 8755 w 1210952"/>
                        <a:gd name="connsiteY0" fmla="*/ 47871 h 469306"/>
                        <a:gd name="connsiteX1" fmla="*/ 651288 w 1210952"/>
                        <a:gd name="connsiteY1" fmla="*/ 2932 h 469306"/>
                        <a:gd name="connsiteX2" fmla="*/ 1021931 w 1210952"/>
                        <a:gd name="connsiteY2" fmla="*/ 59496 h 469306"/>
                        <a:gd name="connsiteX3" fmla="*/ 1209256 w 1210952"/>
                        <a:gd name="connsiteY3" fmla="*/ 235761 h 469306"/>
                        <a:gd name="connsiteX4" fmla="*/ 1114974 w 1210952"/>
                        <a:gd name="connsiteY4" fmla="*/ 355151 h 469306"/>
                        <a:gd name="connsiteX5" fmla="*/ 931259 w 1210952"/>
                        <a:gd name="connsiteY5" fmla="*/ 428376 h 469306"/>
                        <a:gd name="connsiteX6" fmla="*/ 659858 w 1210952"/>
                        <a:gd name="connsiteY6" fmla="*/ 467014 h 469306"/>
                        <a:gd name="connsiteX7" fmla="*/ 284390 w 1210952"/>
                        <a:gd name="connsiteY7" fmla="*/ 365209 h 469306"/>
                        <a:gd name="connsiteX8" fmla="*/ 8755 w 1210952"/>
                        <a:gd name="connsiteY8" fmla="*/ 47871 h 469306"/>
                        <a:gd name="connsiteX0" fmla="*/ 7708 w 1241244"/>
                        <a:gd name="connsiteY0" fmla="*/ 43122 h 472697"/>
                        <a:gd name="connsiteX1" fmla="*/ 681580 w 1241244"/>
                        <a:gd name="connsiteY1" fmla="*/ 6323 h 472697"/>
                        <a:gd name="connsiteX2" fmla="*/ 1052223 w 1241244"/>
                        <a:gd name="connsiteY2" fmla="*/ 62887 h 472697"/>
                        <a:gd name="connsiteX3" fmla="*/ 1239548 w 1241244"/>
                        <a:gd name="connsiteY3" fmla="*/ 239152 h 472697"/>
                        <a:gd name="connsiteX4" fmla="*/ 1145266 w 1241244"/>
                        <a:gd name="connsiteY4" fmla="*/ 358542 h 472697"/>
                        <a:gd name="connsiteX5" fmla="*/ 961551 w 1241244"/>
                        <a:gd name="connsiteY5" fmla="*/ 431767 h 472697"/>
                        <a:gd name="connsiteX6" fmla="*/ 690150 w 1241244"/>
                        <a:gd name="connsiteY6" fmla="*/ 470405 h 472697"/>
                        <a:gd name="connsiteX7" fmla="*/ 314682 w 1241244"/>
                        <a:gd name="connsiteY7" fmla="*/ 368600 h 472697"/>
                        <a:gd name="connsiteX8" fmla="*/ 7708 w 1241244"/>
                        <a:gd name="connsiteY8" fmla="*/ 43122 h 4726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41244" h="472697">
                          <a:moveTo>
                            <a:pt x="7708" y="43122"/>
                          </a:moveTo>
                          <a:cubicBezTo>
                            <a:pt x="58903" y="-18557"/>
                            <a:pt x="507494" y="3029"/>
                            <a:pt x="681580" y="6323"/>
                          </a:cubicBezTo>
                          <a:cubicBezTo>
                            <a:pt x="855666" y="9617"/>
                            <a:pt x="959228" y="24082"/>
                            <a:pt x="1052223" y="62887"/>
                          </a:cubicBezTo>
                          <a:cubicBezTo>
                            <a:pt x="1140547" y="67668"/>
                            <a:pt x="1250490" y="185059"/>
                            <a:pt x="1239548" y="239152"/>
                          </a:cubicBezTo>
                          <a:cubicBezTo>
                            <a:pt x="1252184" y="285859"/>
                            <a:pt x="1191599" y="326439"/>
                            <a:pt x="1145266" y="358542"/>
                          </a:cubicBezTo>
                          <a:cubicBezTo>
                            <a:pt x="1098933" y="390645"/>
                            <a:pt x="1034533" y="410554"/>
                            <a:pt x="961551" y="431767"/>
                          </a:cubicBezTo>
                          <a:cubicBezTo>
                            <a:pt x="888569" y="452980"/>
                            <a:pt x="797961" y="480933"/>
                            <a:pt x="690150" y="470405"/>
                          </a:cubicBezTo>
                          <a:cubicBezTo>
                            <a:pt x="582339" y="459877"/>
                            <a:pt x="452547" y="457981"/>
                            <a:pt x="314682" y="368600"/>
                          </a:cubicBezTo>
                          <a:cubicBezTo>
                            <a:pt x="171792" y="333240"/>
                            <a:pt x="-43487" y="104801"/>
                            <a:pt x="7708" y="4312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0000">
                          <a:schemeClr val="accent1">
                            <a:lumMod val="45000"/>
                            <a:lumOff val="55000"/>
                          </a:schemeClr>
                        </a:gs>
                        <a:gs pos="7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BAA450D3-64C1-46E6-82A8-A32769C53F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08456" y="4566388"/>
                      <a:ext cx="147451" cy="7331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0000">
                          <a:schemeClr val="accent1">
                            <a:lumMod val="45000"/>
                            <a:lumOff val="55000"/>
                          </a:schemeClr>
                        </a:gs>
                        <a:gs pos="7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8A9DB32F-954F-49F4-9012-424C914AC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0999" y="4489532"/>
                      <a:ext cx="188722" cy="75929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0000">
                          <a:schemeClr val="accent1">
                            <a:lumMod val="45000"/>
                            <a:lumOff val="55000"/>
                          </a:schemeClr>
                        </a:gs>
                        <a:gs pos="7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6D4372B8-A262-4599-8093-4C672DD748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08456" y="4636669"/>
                      <a:ext cx="147451" cy="73165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0000">
                          <a:schemeClr val="accent1">
                            <a:lumMod val="45000"/>
                            <a:lumOff val="55000"/>
                          </a:schemeClr>
                        </a:gs>
                        <a:gs pos="7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1045BD0C-3A98-47FD-A496-1AFCDF262080}"/>
                    </a:ext>
                  </a:extLst>
                </p:cNvPr>
                <p:cNvSpPr/>
                <p:nvPr/>
              </p:nvSpPr>
              <p:spPr>
                <a:xfrm>
                  <a:off x="7939467" y="4053681"/>
                  <a:ext cx="337105" cy="505491"/>
                </a:xfrm>
                <a:custGeom>
                  <a:avLst/>
                  <a:gdLst>
                    <a:gd name="connsiteX0" fmla="*/ 0 w 337105"/>
                    <a:gd name="connsiteY0" fmla="*/ 505491 h 505491"/>
                    <a:gd name="connsiteX1" fmla="*/ 317500 w 337105"/>
                    <a:gd name="connsiteY1" fmla="*/ 245141 h 505491"/>
                    <a:gd name="connsiteX2" fmla="*/ 304800 w 337105"/>
                    <a:gd name="connsiteY2" fmla="*/ 172116 h 505491"/>
                    <a:gd name="connsiteX3" fmla="*/ 320675 w 337105"/>
                    <a:gd name="connsiteY3" fmla="*/ 83216 h 505491"/>
                    <a:gd name="connsiteX4" fmla="*/ 301625 w 337105"/>
                    <a:gd name="connsiteY4" fmla="*/ 19716 h 505491"/>
                    <a:gd name="connsiteX5" fmla="*/ 234950 w 337105"/>
                    <a:gd name="connsiteY5" fmla="*/ 666 h 505491"/>
                    <a:gd name="connsiteX6" fmla="*/ 193675 w 337105"/>
                    <a:gd name="connsiteY6" fmla="*/ 38766 h 505491"/>
                    <a:gd name="connsiteX7" fmla="*/ 209550 w 337105"/>
                    <a:gd name="connsiteY7" fmla="*/ 80041 h 505491"/>
                    <a:gd name="connsiteX8" fmla="*/ 241300 w 337105"/>
                    <a:gd name="connsiteY8" fmla="*/ 83216 h 505491"/>
                    <a:gd name="connsiteX9" fmla="*/ 234950 w 337105"/>
                    <a:gd name="connsiteY9" fmla="*/ 67341 h 505491"/>
                    <a:gd name="connsiteX10" fmla="*/ 231775 w 337105"/>
                    <a:gd name="connsiteY10" fmla="*/ 67341 h 505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37105" h="505491">
                      <a:moveTo>
                        <a:pt x="0" y="505491"/>
                      </a:moveTo>
                      <a:cubicBezTo>
                        <a:pt x="133350" y="403097"/>
                        <a:pt x="266700" y="300703"/>
                        <a:pt x="317500" y="245141"/>
                      </a:cubicBezTo>
                      <a:cubicBezTo>
                        <a:pt x="368300" y="189579"/>
                        <a:pt x="304271" y="199103"/>
                        <a:pt x="304800" y="172116"/>
                      </a:cubicBezTo>
                      <a:cubicBezTo>
                        <a:pt x="305329" y="145129"/>
                        <a:pt x="321204" y="108616"/>
                        <a:pt x="320675" y="83216"/>
                      </a:cubicBezTo>
                      <a:cubicBezTo>
                        <a:pt x="320146" y="57816"/>
                        <a:pt x="315913" y="33474"/>
                        <a:pt x="301625" y="19716"/>
                      </a:cubicBezTo>
                      <a:cubicBezTo>
                        <a:pt x="287337" y="5958"/>
                        <a:pt x="252942" y="-2509"/>
                        <a:pt x="234950" y="666"/>
                      </a:cubicBezTo>
                      <a:cubicBezTo>
                        <a:pt x="216958" y="3841"/>
                        <a:pt x="197908" y="25537"/>
                        <a:pt x="193675" y="38766"/>
                      </a:cubicBezTo>
                      <a:cubicBezTo>
                        <a:pt x="189442" y="51995"/>
                        <a:pt x="201613" y="72633"/>
                        <a:pt x="209550" y="80041"/>
                      </a:cubicBezTo>
                      <a:cubicBezTo>
                        <a:pt x="217488" y="87449"/>
                        <a:pt x="237067" y="85333"/>
                        <a:pt x="241300" y="83216"/>
                      </a:cubicBezTo>
                      <a:cubicBezTo>
                        <a:pt x="245533" y="81099"/>
                        <a:pt x="236538" y="69987"/>
                        <a:pt x="234950" y="67341"/>
                      </a:cubicBezTo>
                      <a:cubicBezTo>
                        <a:pt x="233363" y="64695"/>
                        <a:pt x="232569" y="66018"/>
                        <a:pt x="231775" y="67341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063D037-29E3-420E-A871-2C0375BA9727}"/>
                    </a:ext>
                  </a:extLst>
                </p:cNvPr>
                <p:cNvSpPr/>
                <p:nvPr/>
              </p:nvSpPr>
              <p:spPr>
                <a:xfrm flipH="1">
                  <a:off x="7476285" y="4052542"/>
                  <a:ext cx="337105" cy="505491"/>
                </a:xfrm>
                <a:custGeom>
                  <a:avLst/>
                  <a:gdLst>
                    <a:gd name="connsiteX0" fmla="*/ 0 w 337105"/>
                    <a:gd name="connsiteY0" fmla="*/ 505491 h 505491"/>
                    <a:gd name="connsiteX1" fmla="*/ 317500 w 337105"/>
                    <a:gd name="connsiteY1" fmla="*/ 245141 h 505491"/>
                    <a:gd name="connsiteX2" fmla="*/ 304800 w 337105"/>
                    <a:gd name="connsiteY2" fmla="*/ 172116 h 505491"/>
                    <a:gd name="connsiteX3" fmla="*/ 320675 w 337105"/>
                    <a:gd name="connsiteY3" fmla="*/ 83216 h 505491"/>
                    <a:gd name="connsiteX4" fmla="*/ 301625 w 337105"/>
                    <a:gd name="connsiteY4" fmla="*/ 19716 h 505491"/>
                    <a:gd name="connsiteX5" fmla="*/ 234950 w 337105"/>
                    <a:gd name="connsiteY5" fmla="*/ 666 h 505491"/>
                    <a:gd name="connsiteX6" fmla="*/ 193675 w 337105"/>
                    <a:gd name="connsiteY6" fmla="*/ 38766 h 505491"/>
                    <a:gd name="connsiteX7" fmla="*/ 209550 w 337105"/>
                    <a:gd name="connsiteY7" fmla="*/ 80041 h 505491"/>
                    <a:gd name="connsiteX8" fmla="*/ 241300 w 337105"/>
                    <a:gd name="connsiteY8" fmla="*/ 83216 h 505491"/>
                    <a:gd name="connsiteX9" fmla="*/ 234950 w 337105"/>
                    <a:gd name="connsiteY9" fmla="*/ 67341 h 505491"/>
                    <a:gd name="connsiteX10" fmla="*/ 231775 w 337105"/>
                    <a:gd name="connsiteY10" fmla="*/ 67341 h 505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37105" h="505491">
                      <a:moveTo>
                        <a:pt x="0" y="505491"/>
                      </a:moveTo>
                      <a:cubicBezTo>
                        <a:pt x="133350" y="403097"/>
                        <a:pt x="266700" y="300703"/>
                        <a:pt x="317500" y="245141"/>
                      </a:cubicBezTo>
                      <a:cubicBezTo>
                        <a:pt x="368300" y="189579"/>
                        <a:pt x="304271" y="199103"/>
                        <a:pt x="304800" y="172116"/>
                      </a:cubicBezTo>
                      <a:cubicBezTo>
                        <a:pt x="305329" y="145129"/>
                        <a:pt x="321204" y="108616"/>
                        <a:pt x="320675" y="83216"/>
                      </a:cubicBezTo>
                      <a:cubicBezTo>
                        <a:pt x="320146" y="57816"/>
                        <a:pt x="315913" y="33474"/>
                        <a:pt x="301625" y="19716"/>
                      </a:cubicBezTo>
                      <a:cubicBezTo>
                        <a:pt x="287337" y="5958"/>
                        <a:pt x="252942" y="-2509"/>
                        <a:pt x="234950" y="666"/>
                      </a:cubicBezTo>
                      <a:cubicBezTo>
                        <a:pt x="216958" y="3841"/>
                        <a:pt x="197908" y="25537"/>
                        <a:pt x="193675" y="38766"/>
                      </a:cubicBezTo>
                      <a:cubicBezTo>
                        <a:pt x="189442" y="51995"/>
                        <a:pt x="201613" y="72633"/>
                        <a:pt x="209550" y="80041"/>
                      </a:cubicBezTo>
                      <a:cubicBezTo>
                        <a:pt x="217488" y="87449"/>
                        <a:pt x="237067" y="85333"/>
                        <a:pt x="241300" y="83216"/>
                      </a:cubicBezTo>
                      <a:cubicBezTo>
                        <a:pt x="245533" y="81099"/>
                        <a:pt x="236538" y="69987"/>
                        <a:pt x="234950" y="67341"/>
                      </a:cubicBezTo>
                      <a:cubicBezTo>
                        <a:pt x="233363" y="64695"/>
                        <a:pt x="232569" y="66018"/>
                        <a:pt x="231775" y="67341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A64FFB3-9E56-4798-ADD8-FFDC561A2D3A}"/>
                </a:ext>
              </a:extLst>
            </p:cNvPr>
            <p:cNvGrpSpPr/>
            <p:nvPr/>
          </p:nvGrpSpPr>
          <p:grpSpPr>
            <a:xfrm>
              <a:off x="6642091" y="4213632"/>
              <a:ext cx="2491638" cy="1099944"/>
              <a:chOff x="6642091" y="4213632"/>
              <a:chExt cx="2491638" cy="1099944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274DF21-C532-445E-B907-EF724D7BD0C0}"/>
                  </a:ext>
                </a:extLst>
              </p:cNvPr>
              <p:cNvSpPr/>
              <p:nvPr/>
            </p:nvSpPr>
            <p:spPr>
              <a:xfrm>
                <a:off x="7781000" y="4491293"/>
                <a:ext cx="185076" cy="7331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0000">
                    <a:schemeClr val="accent1">
                      <a:lumMod val="45000"/>
                      <a:lumOff val="55000"/>
                    </a:schemeClr>
                  </a:gs>
                  <a:gs pos="7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73244B1-F1E9-4DD3-A02F-ED27CD20DEFB}"/>
                  </a:ext>
                </a:extLst>
              </p:cNvPr>
              <p:cNvSpPr/>
              <p:nvPr/>
            </p:nvSpPr>
            <p:spPr>
              <a:xfrm>
                <a:off x="7857670" y="4238624"/>
                <a:ext cx="45719" cy="45719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0000">
                    <a:schemeClr val="accent1">
                      <a:lumMod val="45000"/>
                      <a:lumOff val="55000"/>
                    </a:schemeClr>
                  </a:gs>
                  <a:gs pos="7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9E9394BE-A292-4C52-8018-244051F4A1AF}"/>
                  </a:ext>
                </a:extLst>
              </p:cNvPr>
              <p:cNvCxnSpPr>
                <a:stCxn id="60" idx="2"/>
                <a:endCxn id="60" idx="5"/>
              </p:cNvCxnSpPr>
              <p:nvPr/>
            </p:nvCxnSpPr>
            <p:spPr>
              <a:xfrm>
                <a:off x="8888265" y="4216858"/>
                <a:ext cx="79376" cy="37147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AEDE3683-79F7-4B89-A6FB-94888F127C52}"/>
                  </a:ext>
                </a:extLst>
              </p:cNvPr>
              <p:cNvCxnSpPr>
                <a:stCxn id="60" idx="3"/>
                <a:endCxn id="60" idx="4"/>
              </p:cNvCxnSpPr>
              <p:nvPr/>
            </p:nvCxnSpPr>
            <p:spPr>
              <a:xfrm flipH="1">
                <a:off x="9100992" y="4293718"/>
                <a:ext cx="32737" cy="14856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10AF0C1-72DA-4DB9-A41E-5116E0D4A108}"/>
                  </a:ext>
                </a:extLst>
              </p:cNvPr>
              <p:cNvCxnSpPr>
                <a:stCxn id="60" idx="1"/>
                <a:endCxn id="60" idx="6"/>
              </p:cNvCxnSpPr>
              <p:nvPr/>
            </p:nvCxnSpPr>
            <p:spPr>
              <a:xfrm>
                <a:off x="8530087" y="4327693"/>
                <a:ext cx="210213" cy="413831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71E3E40-C39E-46E1-BEC3-B06AA35DE0CF}"/>
                  </a:ext>
                </a:extLst>
              </p:cNvPr>
              <p:cNvCxnSpPr>
                <a:stCxn id="60" idx="7"/>
                <a:endCxn id="42" idx="7"/>
              </p:cNvCxnSpPr>
              <p:nvPr/>
            </p:nvCxnSpPr>
            <p:spPr>
              <a:xfrm flipH="1" flipV="1">
                <a:off x="7934313" y="4647384"/>
                <a:ext cx="423727" cy="166373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F9393BE-B50B-44A4-9C66-A425464FA001}"/>
                  </a:ext>
                </a:extLst>
              </p:cNvPr>
              <p:cNvCxnSpPr>
                <a:stCxn id="60" idx="3"/>
                <a:endCxn id="60" idx="7"/>
              </p:cNvCxnSpPr>
              <p:nvPr/>
            </p:nvCxnSpPr>
            <p:spPr>
              <a:xfrm flipH="1">
                <a:off x="8358040" y="4293718"/>
                <a:ext cx="775689" cy="520039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0A1C5B2-2641-48E1-927C-BAD4779943B5}"/>
                  </a:ext>
                </a:extLst>
              </p:cNvPr>
              <p:cNvCxnSpPr>
                <a:stCxn id="60" idx="2"/>
                <a:endCxn id="60" idx="0"/>
              </p:cNvCxnSpPr>
              <p:nvPr/>
            </p:nvCxnSpPr>
            <p:spPr>
              <a:xfrm flipH="1">
                <a:off x="7939810" y="4216858"/>
                <a:ext cx="948455" cy="437989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F770FC3-D9E9-47E1-BA4E-3746083DB821}"/>
                  </a:ext>
                </a:extLst>
              </p:cNvPr>
              <p:cNvCxnSpPr>
                <a:stCxn id="42" idx="4"/>
                <a:endCxn id="59" idx="0"/>
              </p:cNvCxnSpPr>
              <p:nvPr/>
            </p:nvCxnSpPr>
            <p:spPr>
              <a:xfrm>
                <a:off x="7882182" y="4709834"/>
                <a:ext cx="863098" cy="51399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E51E4EA9-B3B5-4E8E-A2B0-A70ED2A1195E}"/>
                  </a:ext>
                </a:extLst>
              </p:cNvPr>
              <p:cNvCxnSpPr>
                <a:stCxn id="59" idx="5"/>
                <a:endCxn id="59" idx="2"/>
              </p:cNvCxnSpPr>
              <p:nvPr/>
            </p:nvCxnSpPr>
            <p:spPr>
              <a:xfrm flipH="1" flipV="1">
                <a:off x="8091289" y="4814385"/>
                <a:ext cx="269426" cy="499191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EF7C3B02-FE25-4E45-B6C1-9028FE6F6BA4}"/>
                  </a:ext>
                </a:extLst>
              </p:cNvPr>
              <p:cNvCxnSpPr>
                <a:stCxn id="59" idx="1"/>
                <a:endCxn id="59" idx="4"/>
              </p:cNvCxnSpPr>
              <p:nvPr/>
            </p:nvCxnSpPr>
            <p:spPr>
              <a:xfrm flipH="1">
                <a:off x="8046840" y="4956780"/>
                <a:ext cx="448461" cy="16875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5BE0B63-BDB7-496F-998C-CEE66199AB62}"/>
                  </a:ext>
                </a:extLst>
              </p:cNvPr>
              <p:cNvCxnSpPr>
                <a:stCxn id="59" idx="0"/>
                <a:endCxn id="59" idx="5"/>
              </p:cNvCxnSpPr>
              <p:nvPr/>
            </p:nvCxnSpPr>
            <p:spPr>
              <a:xfrm flipH="1">
                <a:off x="8360715" y="5223828"/>
                <a:ext cx="384565" cy="8974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7BC8E8C-7A30-48B3-A988-F663F1843CEC}"/>
                  </a:ext>
                </a:extLst>
              </p:cNvPr>
              <p:cNvCxnSpPr>
                <a:stCxn id="46" idx="5"/>
              </p:cNvCxnSpPr>
              <p:nvPr/>
            </p:nvCxnSpPr>
            <p:spPr>
              <a:xfrm flipV="1">
                <a:off x="7401375" y="4790128"/>
                <a:ext cx="266300" cy="509663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58BD3CA-4C4B-4BBA-BEFD-C01712303100}"/>
                  </a:ext>
                </a:extLst>
              </p:cNvPr>
              <p:cNvCxnSpPr>
                <a:stCxn id="46" idx="0"/>
                <a:endCxn id="46" idx="4"/>
              </p:cNvCxnSpPr>
              <p:nvPr/>
            </p:nvCxnSpPr>
            <p:spPr>
              <a:xfrm flipV="1">
                <a:off x="7016810" y="5111753"/>
                <a:ext cx="698440" cy="9829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842A9B11-0517-43AA-8B5B-F0471C5DEAB8}"/>
                  </a:ext>
                </a:extLst>
              </p:cNvPr>
              <p:cNvCxnSpPr>
                <a:stCxn id="46" idx="1"/>
                <a:endCxn id="46" idx="5"/>
              </p:cNvCxnSpPr>
              <p:nvPr/>
            </p:nvCxnSpPr>
            <p:spPr>
              <a:xfrm>
                <a:off x="7266789" y="4942995"/>
                <a:ext cx="134586" cy="35679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4A6226F-8169-4E7B-B535-FAAA30E5A338}"/>
                  </a:ext>
                </a:extLst>
              </p:cNvPr>
              <p:cNvCxnSpPr>
                <a:endCxn id="46" idx="4"/>
              </p:cNvCxnSpPr>
              <p:nvPr/>
            </p:nvCxnSpPr>
            <p:spPr>
              <a:xfrm>
                <a:off x="7677544" y="4776343"/>
                <a:ext cx="37706" cy="33541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5E14323E-57D4-4D04-BA44-7C479F6D8C9D}"/>
                  </a:ext>
                </a:extLst>
              </p:cNvPr>
              <p:cNvCxnSpPr>
                <a:stCxn id="46" idx="0"/>
                <a:endCxn id="46" idx="3"/>
              </p:cNvCxnSpPr>
              <p:nvPr/>
            </p:nvCxnSpPr>
            <p:spPr>
              <a:xfrm flipV="1">
                <a:off x="7016810" y="4689842"/>
                <a:ext cx="847268" cy="520201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434BA8C-7F6E-4B43-B43F-E331873DD337}"/>
                  </a:ext>
                </a:extLst>
              </p:cNvPr>
              <p:cNvCxnSpPr>
                <a:stCxn id="44" idx="3"/>
                <a:endCxn id="42" idx="2"/>
              </p:cNvCxnSpPr>
              <p:nvPr/>
            </p:nvCxnSpPr>
            <p:spPr>
              <a:xfrm>
                <a:off x="6642091" y="4290492"/>
                <a:ext cx="1166365" cy="38276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FDDEE9E1-7A04-4550-9707-56F8E312526A}"/>
                  </a:ext>
                </a:extLst>
              </p:cNvPr>
              <p:cNvCxnSpPr>
                <a:cxnSpLocks/>
                <a:stCxn id="44" idx="2"/>
                <a:endCxn id="44" idx="6"/>
              </p:cNvCxnSpPr>
              <p:nvPr/>
            </p:nvCxnSpPr>
            <p:spPr>
              <a:xfrm>
                <a:off x="6887555" y="4213632"/>
                <a:ext cx="147965" cy="52466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15AD8F34-4FF2-4008-BF2F-40C920B832F8}"/>
                  </a:ext>
                </a:extLst>
              </p:cNvPr>
              <p:cNvCxnSpPr>
                <a:cxnSpLocks/>
                <a:stCxn id="44" idx="4"/>
                <a:endCxn id="44" idx="1"/>
              </p:cNvCxnSpPr>
              <p:nvPr/>
            </p:nvCxnSpPr>
            <p:spPr>
              <a:xfrm flipV="1">
                <a:off x="6674828" y="4324467"/>
                <a:ext cx="570905" cy="114589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916961CA-F71D-43FC-A476-866C498B686D}"/>
                  </a:ext>
                </a:extLst>
              </p:cNvPr>
              <p:cNvCxnSpPr>
                <a:stCxn id="44" idx="5"/>
                <a:endCxn id="42" idx="1"/>
              </p:cNvCxnSpPr>
              <p:nvPr/>
            </p:nvCxnSpPr>
            <p:spPr>
              <a:xfrm>
                <a:off x="6808179" y="4585106"/>
                <a:ext cx="1021871" cy="6227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F4DAFE4F-1309-49C3-9A4E-7591BA9EB4B2}"/>
                  </a:ext>
                </a:extLst>
              </p:cNvPr>
              <p:cNvCxnSpPr>
                <a:stCxn id="44" idx="7"/>
                <a:endCxn id="44" idx="1"/>
              </p:cNvCxnSpPr>
              <p:nvPr/>
            </p:nvCxnSpPr>
            <p:spPr>
              <a:xfrm flipH="1" flipV="1">
                <a:off x="7245733" y="4324467"/>
                <a:ext cx="172047" cy="48606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18233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695F9-190F-406A-A8B7-A870B9C2C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0" b="89844" l="9961" r="89844">
                        <a14:foregroundMark x1="64638" y1="90098" x2="67773" y2="90039"/>
                        <a14:foregroundMark x1="57422" y1="90234" x2="64477" y2="90101"/>
                        <a14:foregroundMark x1="67944" y1="89963" x2="69531" y2="89258"/>
                        <a14:foregroundMark x1="47656" y1="89844" x2="37500" y2="89648"/>
                        <a14:foregroundMark x1="37500" y1="89648" x2="37500" y2="89648"/>
                        <a14:foregroundMark x1="60938" y1="68750" x2="59180" y2="40625"/>
                        <a14:foregroundMark x1="44141" y1="69141" x2="42969" y2="49414"/>
                        <a14:foregroundMark x1="77734" y1="10156" x2="73828" y2="9180"/>
                        <a14:foregroundMark x1="77734" y1="10156" x2="75195" y2="9570"/>
                        <a14:foregroundMark x1="77930" y1="9570" x2="74414" y2="9570"/>
                        <a14:foregroundMark x1="73438" y1="9570" x2="71875" y2="9570"/>
                        <a14:backgroundMark x1="60352" y1="93750" x2="63086" y2="92969"/>
                        <a14:backgroundMark x1="44336" y1="92969" x2="43555" y2="92969"/>
                        <a14:backgroundMark x1="43164" y1="92969" x2="40625" y2="93164"/>
                        <a14:backgroundMark x1="38477" y1="93164" x2="45117" y2="93164"/>
                        <a14:backgroundMark x1="46289" y1="93164" x2="41211" y2="92773"/>
                        <a14:backgroundMark x1="69141" y1="92773" x2="66211" y2="91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378" y="0"/>
            <a:ext cx="2438400" cy="243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A57A57-B8D8-401C-88DD-C217E2346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4805" y1="66016" x2="12305" y2="43164"/>
                        <a14:backgroundMark x1="12305" y1="43164" x2="17188" y2="30078"/>
                        <a14:backgroundMark x1="17188" y1="30078" x2="41406" y2="17578"/>
                        <a14:backgroundMark x1="41406" y1="17578" x2="65625" y2="14844"/>
                        <a14:backgroundMark x1="65625" y1="14844" x2="76563" y2="27148"/>
                        <a14:backgroundMark x1="76563" y1="27148" x2="82422" y2="40430"/>
                        <a14:backgroundMark x1="82422" y1="40430" x2="73047" y2="71094"/>
                        <a14:backgroundMark x1="73047" y1="71094" x2="72656" y2="83008"/>
                        <a14:backgroundMark x1="72656" y1="83008" x2="51758" y2="84766"/>
                        <a14:backgroundMark x1="51758" y1="84766" x2="41211" y2="81836"/>
                        <a14:backgroundMark x1="41211" y1="81836" x2="21875" y2="64453"/>
                        <a14:backgroundMark x1="27539" y1="60742" x2="26758" y2="58594"/>
                        <a14:backgroundMark x1="26758" y1="58008" x2="26758" y2="58008"/>
                        <a14:backgroundMark x1="32031" y1="70703" x2="29883" y2="66602"/>
                        <a14:backgroundMark x1="29102" y1="65430" x2="28516" y2="63867"/>
                        <a14:backgroundMark x1="34961" y1="73438" x2="32617" y2="70898"/>
                        <a14:backgroundMark x1="34961" y1="74219" x2="33203" y2="71289"/>
                        <a14:backgroundMark x1="35352" y1="74023" x2="35547" y2="74023"/>
                        <a14:backgroundMark x1="35547" y1="74023" x2="35547" y2="74023"/>
                        <a14:backgroundMark x1="35742" y1="75195" x2="34961" y2="73242"/>
                        <a14:backgroundMark x1="31836" y1="70313" x2="30664" y2="67383"/>
                        <a14:backgroundMark x1="30664" y1="67383" x2="30664" y2="67383"/>
                        <a14:backgroundMark x1="27734" y1="62305" x2="27148" y2="60156"/>
                        <a14:backgroundMark x1="27344" y1="61133" x2="27344" y2="59375"/>
                        <a14:backgroundMark x1="29102" y1="65039" x2="28711" y2="64063"/>
                        <a14:backgroundMark x1="42578" y1="23242" x2="43555" y2="2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9022" y="260350"/>
            <a:ext cx="1917700" cy="1917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D85344-68FB-47B4-899C-D96E70660D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5000" y1="57813" x2="25000" y2="51367"/>
                        <a14:foregroundMark x1="25000" y1="51367" x2="25781" y2="59961"/>
                        <a14:foregroundMark x1="25781" y1="59961" x2="25000" y2="52148"/>
                        <a14:foregroundMark x1="25586" y1="58008" x2="24805" y2="50977"/>
                        <a14:foregroundMark x1="25586" y1="51563" x2="25977" y2="61719"/>
                        <a14:foregroundMark x1="25977" y1="61719" x2="26563" y2="61914"/>
                        <a14:backgroundMark x1="27930" y1="84961" x2="61719" y2="86133"/>
                        <a14:backgroundMark x1="61719" y1="86133" x2="65820" y2="83789"/>
                        <a14:backgroundMark x1="40625" y1="83594" x2="50781" y2="85352"/>
                        <a14:backgroundMark x1="60352" y1="83398" x2="50195" y2="85352"/>
                        <a14:backgroundMark x1="50195" y1="85352" x2="62500" y2="84570"/>
                        <a14:backgroundMark x1="62500" y1="84570" x2="63281" y2="84570"/>
                        <a14:backgroundMark x1="57227" y1="84570" x2="40820" y2="83594"/>
                        <a14:backgroundMark x1="57227" y1="83789" x2="57227" y2="83789"/>
                        <a14:backgroundMark x1="57031" y1="83789" x2="28711" y2="91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9350" y="447675"/>
            <a:ext cx="1543050" cy="15430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E64DE3-6F41-466E-B92D-E926CC6CF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99023" l="7813" r="91211">
                        <a14:foregroundMark x1="28320" y1="36719" x2="20508" y2="30273"/>
                        <a14:foregroundMark x1="20508" y1="30273" x2="20508" y2="30273"/>
                        <a14:foregroundMark x1="15625" y1="33789" x2="9180" y2="39063"/>
                        <a14:foregroundMark x1="16211" y1="32617" x2="7813" y2="38086"/>
                        <a14:foregroundMark x1="7813" y1="38086" x2="7813" y2="38086"/>
                        <a14:foregroundMark x1="14844" y1="34375" x2="8594" y2="37695"/>
                        <a14:foregroundMark x1="62883" y1="92383" x2="63281" y2="92188"/>
                        <a14:foregroundMark x1="62484" y1="92578" x2="62883" y2="92383"/>
                        <a14:foregroundMark x1="62086" y1="92773" x2="62484" y2="92578"/>
                        <a14:foregroundMark x1="54590" y1="96441" x2="62086" y2="92773"/>
                        <a14:foregroundMark x1="63281" y1="92188" x2="66211" y2="86914"/>
                        <a14:foregroundMark x1="54479" y1="96268" x2="60938" y2="96094"/>
                        <a14:foregroundMark x1="60938" y1="96094" x2="60938" y2="96094"/>
                        <a14:foregroundMark x1="89648" y1="56836" x2="91211" y2="54883"/>
                        <a14:foregroundMark x1="40039" y1="95117" x2="40039" y2="95117"/>
                        <a14:foregroundMark x1="39453" y1="95508" x2="39453" y2="95508"/>
                        <a14:foregroundMark x1="37305" y1="93164" x2="37305" y2="93164"/>
                        <a14:foregroundMark x1="54883" y1="98633" x2="54883" y2="98633"/>
                        <a14:foregroundMark x1="54883" y1="98633" x2="54883" y2="98633"/>
                        <a14:foregroundMark x1="54492" y1="98828" x2="54492" y2="98828"/>
                        <a14:foregroundMark x1="54297" y1="99023" x2="54297" y2="99023"/>
                        <a14:foregroundMark x1="54492" y1="98633" x2="54102" y2="99023"/>
                        <a14:foregroundMark x1="50586" y1="97656" x2="50391" y2="97852"/>
                        <a14:foregroundMark x1="51917" y1="93359" x2="48047" y2="93359"/>
                        <a14:foregroundMark x1="52767" y1="93359" x2="52112" y2="93359"/>
                        <a14:foregroundMark x1="56445" y1="93359" x2="54992" y2="93359"/>
                        <a14:foregroundMark x1="63281" y1="92773" x2="63281" y2="92773"/>
                        <a14:foregroundMark x1="63086" y1="92969" x2="62891" y2="92969"/>
                        <a14:foregroundMark x1="57031" y1="98047" x2="57031" y2="98047"/>
                        <a14:foregroundMark x1="57422" y1="93164" x2="57422" y2="93164"/>
                        <a14:backgroundMark x1="46484" y1="95703" x2="44336" y2="96094"/>
                        <a14:backgroundMark x1="42773" y1="96094" x2="42578" y2="96094"/>
                        <a14:backgroundMark x1="42578" y1="96094" x2="42578" y2="96094"/>
                        <a14:backgroundMark x1="45117" y1="95703" x2="44922" y2="95703"/>
                        <a14:backgroundMark x1="42578" y1="95703" x2="42578" y2="95703"/>
                        <a14:backgroundMark x1="58984" y1="97852" x2="58984" y2="97852"/>
                        <a14:backgroundMark x1="54297" y1="99414" x2="54297" y2="99414"/>
                        <a14:backgroundMark x1="40039" y1="94141" x2="40039" y2="94141"/>
                        <a14:backgroundMark x1="62109" y1="92578" x2="62109" y2="92578"/>
                        <a14:backgroundMark x1="62305" y1="92773" x2="62305" y2="92773"/>
                        <a14:backgroundMark x1="53711" y1="91797" x2="56055" y2="91602"/>
                        <a14:backgroundMark x1="52148" y1="91992" x2="52148" y2="91992"/>
                        <a14:backgroundMark x1="51172" y1="94922" x2="51172" y2="94922"/>
                        <a14:backgroundMark x1="51172" y1="94922" x2="51172" y2="94922"/>
                        <a14:backgroundMark x1="52734" y1="94336" x2="52539" y2="94336"/>
                        <a14:backgroundMark x1="39648" y1="96094" x2="39648" y2="96094"/>
                        <a14:backgroundMark x1="39453" y1="95898" x2="39453" y2="95898"/>
                        <a14:backgroundMark x1="44531" y1="95703" x2="44531" y2="95703"/>
                        <a14:backgroundMark x1="45703" y1="95508" x2="45703" y2="95508"/>
                        <a14:backgroundMark x1="44727" y1="95703" x2="44727" y2="95703"/>
                        <a14:backgroundMark x1="41211" y1="95898" x2="41211" y2="95898"/>
                        <a14:backgroundMark x1="41406" y1="95898" x2="41406" y2="95898"/>
                        <a14:backgroundMark x1="52148" y1="94336" x2="52148" y2="94336"/>
                        <a14:backgroundMark x1="65039" y1="96094" x2="65039" y2="96094"/>
                        <a14:backgroundMark x1="61133" y1="97266" x2="61133" y2="97266"/>
                        <a14:backgroundMark x1="60742" y1="97070" x2="60742" y2="97070"/>
                        <a14:backgroundMark x1="57031" y1="98438" x2="57031" y2="98438"/>
                        <a14:backgroundMark x1="55859" y1="99023" x2="55859" y2="99023"/>
                        <a14:backgroundMark x1="55078" y1="99414" x2="55078" y2="99414"/>
                        <a14:backgroundMark x1="61523" y1="96680" x2="61523" y2="966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6829" y="-408623"/>
            <a:ext cx="3007995" cy="30079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C4AB19-15BB-42E3-9E45-EDED2F71B1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0313" y1="87305" x2="12109" y2="56445"/>
                        <a14:backgroundMark x1="57227" y1="90234" x2="72070" y2="76953"/>
                        <a14:backgroundMark x1="72070" y1="76953" x2="85938" y2="52734"/>
                        <a14:backgroundMark x1="50195" y1="51367" x2="51758" y2="4492"/>
                        <a14:backgroundMark x1="51758" y1="4492" x2="51758" y2="4492"/>
                        <a14:backgroundMark x1="42773" y1="82031" x2="42773" y2="82031"/>
                        <a14:backgroundMark x1="47070" y1="82813" x2="47070" y2="82813"/>
                        <a14:backgroundMark x1="43359" y1="83398" x2="43359" y2="83398"/>
                        <a14:backgroundMark x1="38867" y1="79297" x2="38867" y2="79297"/>
                        <a14:backgroundMark x1="31445" y1="81836" x2="31445" y2="81836"/>
                        <a14:backgroundMark x1="32617" y1="82031" x2="32617" y2="82031"/>
                        <a14:backgroundMark x1="43750" y1="83398" x2="43750" y2="83398"/>
                        <a14:backgroundMark x1="43750" y1="80664" x2="43750" y2="80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6931" y="447675"/>
            <a:ext cx="2425700" cy="2425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598713-8A56-4304-AF96-4B48355A16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61" b="91406" l="9961" r="89844">
                        <a14:foregroundMark x1="49805" y1="30664" x2="42383" y2="22656"/>
                        <a14:foregroundMark x1="42383" y1="22656" x2="42383" y2="22461"/>
                        <a14:foregroundMark x1="46289" y1="28711" x2="45313" y2="25195"/>
                        <a14:foregroundMark x1="47070" y1="20898" x2="42969" y2="32031"/>
                        <a14:foregroundMark x1="42969" y1="32031" x2="43164" y2="37305"/>
                        <a14:foregroundMark x1="41992" y1="27344" x2="44336" y2="21094"/>
                        <a14:foregroundMark x1="44531" y1="91406" x2="44531" y2="91406"/>
                        <a14:foregroundMark x1="37695" y1="90820" x2="37695" y2="908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7853" y="1219200"/>
            <a:ext cx="2082800" cy="2082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38794B-C099-482B-A4D8-03E8B9A26C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836" b="95508" l="9961" r="89844">
                        <a14:foregroundMark x1="40625" y1="10352" x2="40625" y2="10352"/>
                        <a14:foregroundMark x1="43945" y1="10352" x2="43945" y2="10352"/>
                        <a14:foregroundMark x1="36719" y1="7031" x2="36719" y2="7031"/>
                        <a14:foregroundMark x1="50195" y1="91211" x2="50195" y2="91211"/>
                        <a14:foregroundMark x1="54102" y1="85156" x2="54102" y2="85156"/>
                        <a14:foregroundMark x1="42969" y1="90430" x2="42969" y2="90430"/>
                        <a14:foregroundMark x1="40820" y1="90039" x2="40820" y2="90039"/>
                        <a14:foregroundMark x1="46875" y1="95508" x2="46875" y2="955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75430" y="3393198"/>
            <a:ext cx="3204452" cy="32044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159A63-867A-40AE-97B6-436C579DFA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492" b="89844" l="9961" r="89844">
                        <a14:foregroundMark x1="39844" y1="4492" x2="39844" y2="4492"/>
                        <a14:foregroundMark x1="39844" y1="4492" x2="39844" y2="4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3400" y="3514447"/>
            <a:ext cx="3429000" cy="3429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136D3D-CD18-444C-A902-EC93EBDFBE5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0875" y="3854685"/>
            <a:ext cx="2748525" cy="27485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57BCDE-805D-41E1-860D-D324DD97AD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7813" b="93164" l="4297" r="96875">
                        <a14:foregroundMark x1="32227" y1="91797" x2="32227" y2="91797"/>
                        <a14:foregroundMark x1="24414" y1="92773" x2="24414" y2="92773"/>
                        <a14:foregroundMark x1="37109" y1="58984" x2="37109" y2="58984"/>
                        <a14:foregroundMark x1="8203" y1="61328" x2="8203" y2="61328"/>
                        <a14:foregroundMark x1="6641" y1="51758" x2="6641" y2="51758"/>
                        <a14:foregroundMark x1="4492" y1="52344" x2="4492" y2="52344"/>
                        <a14:foregroundMark x1="40820" y1="26953" x2="40820" y2="26953"/>
                        <a14:foregroundMark x1="38477" y1="22266" x2="38477" y2="22266"/>
                        <a14:foregroundMark x1="37695" y1="21875" x2="37695" y2="21875"/>
                        <a14:foregroundMark x1="37891" y1="21289" x2="37891" y2="21289"/>
                        <a14:foregroundMark x1="46680" y1="34570" x2="46680" y2="34570"/>
                        <a14:foregroundMark x1="47864" y1="48047" x2="47852" y2="48438"/>
                        <a14:foregroundMark x1="47879" y1="47581" x2="47864" y2="48047"/>
                        <a14:foregroundMark x1="45672" y1="33008" x2="45117" y2="31836"/>
                        <a14:foregroundMark x1="45857" y1="33398" x2="45672" y2="33008"/>
                        <a14:foregroundMark x1="46042" y1="33789" x2="45857" y2="33398"/>
                        <a14:foregroundMark x1="46227" y1="34180" x2="46042" y2="33789"/>
                        <a14:foregroundMark x1="46320" y1="34375" x2="46227" y2="34180"/>
                        <a14:foregroundMark x1="46412" y1="34570" x2="46320" y2="34375"/>
                        <a14:foregroundMark x1="46505" y1="34766" x2="46412" y2="34570"/>
                        <a14:foregroundMark x1="46597" y1="34961" x2="46505" y2="34766"/>
                        <a14:foregroundMark x1="47060" y1="35938" x2="46649" y2="35070"/>
                        <a14:foregroundMark x1="46362" y1="33398" x2="46289" y2="33203"/>
                        <a14:foregroundMark x1="46509" y1="33789" x2="46362" y2="33398"/>
                        <a14:foregroundMark x1="46655" y1="34180" x2="46509" y2="33789"/>
                        <a14:foregroundMark x1="46728" y1="34375" x2="46655" y2="34180"/>
                        <a14:foregroundMark x1="46801" y1="34570" x2="46728" y2="34375"/>
                        <a14:foregroundMark x1="46875" y1="34766" x2="46801" y2="34570"/>
                        <a14:foregroundMark x1="46948" y1="34961" x2="46875" y2="34766"/>
                        <a14:foregroundMark x1="47315" y1="35938" x2="47168" y2="35547"/>
                        <a14:foregroundMark x1="44238" y1="33008" x2="43945" y2="32617"/>
                        <a14:foregroundMark x1="44531" y1="33398" x2="44238" y2="33008"/>
                        <a14:foregroundMark x1="44824" y1="33789" x2="44531" y2="33398"/>
                        <a14:foregroundMark x1="45118" y1="34180" x2="44824" y2="33789"/>
                        <a14:foregroundMark x1="45264" y1="34375" x2="45118" y2="34180"/>
                        <a14:foregroundMark x1="45410" y1="34570" x2="45264" y2="34375"/>
                        <a14:foregroundMark x1="45557" y1="34766" x2="45410" y2="34570"/>
                        <a14:foregroundMark x1="45703" y1="34961" x2="45557" y2="34766"/>
                        <a14:foregroundMark x1="46436" y1="35938" x2="46143" y2="35547"/>
                        <a14:foregroundMark x1="48138" y1="48047" x2="48078" y2="47601"/>
                        <a14:foregroundMark x1="48216" y1="48633" x2="48138" y2="48047"/>
                        <a14:foregroundMark x1="48242" y1="48828" x2="48216" y2="48633"/>
                        <a14:foregroundMark x1="97070" y1="46875" x2="97070" y2="46875"/>
                        <a14:foregroundMark x1="68750" y1="55078" x2="68750" y2="55078"/>
                        <a14:foregroundMark x1="13672" y1="61328" x2="13672" y2="61328"/>
                        <a14:foregroundMark x1="13281" y1="66016" x2="13281" y2="66016"/>
                        <a14:foregroundMark x1="14063" y1="66992" x2="14063" y2="66992"/>
                        <a14:foregroundMark x1="13867" y1="65234" x2="13867" y2="65234"/>
                        <a14:foregroundMark x1="16797" y1="7813" x2="16797" y2="7813"/>
                        <a14:foregroundMark x1="83594" y1="92773" x2="83594" y2="92773"/>
                        <a14:foregroundMark x1="82813" y1="93164" x2="82813" y2="93164"/>
                        <a14:foregroundMark x1="82031" y1="93164" x2="82031" y2="93164"/>
                        <a14:foregroundMark x1="86328" y1="93164" x2="86328" y2="93164"/>
                        <a14:foregroundMark x1="85547" y1="93164" x2="85547" y2="93164"/>
                        <a14:foregroundMark x1="87500" y1="93164" x2="87500" y2="93164"/>
                        <a14:foregroundMark x1="88086" y1="92969" x2="88086" y2="92969"/>
                        <a14:foregroundMark x1="18945" y1="88672" x2="18945" y2="88672"/>
                        <a14:foregroundMark x1="18164" y1="87305" x2="18164" y2="87305"/>
                        <a14:foregroundMark x1="20117" y1="90234" x2="20117" y2="90234"/>
                        <a14:foregroundMark x1="22656" y1="91016" x2="22656" y2="91016"/>
                        <a14:foregroundMark x1="68750" y1="79883" x2="68750" y2="79883"/>
                        <a14:foregroundMark x1="33789" y1="62500" x2="33789" y2="62500"/>
                        <a14:foregroundMark x1="47852" y1="50195" x2="47852" y2="50195"/>
                        <a14:foregroundMark x1="22852" y1="92773" x2="22852" y2="92773"/>
                        <a14:foregroundMark x1="22461" y1="92773" x2="22461" y2="92773"/>
                        <a14:foregroundMark x1="22070" y1="92578" x2="22070" y2="92578"/>
                        <a14:foregroundMark x1="24023" y1="92383" x2="24023" y2="92383"/>
                        <a14:foregroundMark x1="22852" y1="92383" x2="22852" y2="92383"/>
                        <a14:foregroundMark x1="22461" y1="92383" x2="22461" y2="92383"/>
                        <a14:foregroundMark x1="24023" y1="92188" x2="24023" y2="92188"/>
                        <a14:foregroundMark x1="22656" y1="92188" x2="22656" y2="92188"/>
                        <a14:foregroundMark x1="24023" y1="92188" x2="24023" y2="92188"/>
                        <a14:foregroundMark x1="78711" y1="92773" x2="78711" y2="92773"/>
                        <a14:foregroundMark x1="80273" y1="92773" x2="80273" y2="92773"/>
                        <a14:foregroundMark x1="38672" y1="60938" x2="38672" y2="60938"/>
                        <a14:foregroundMark x1="38477" y1="62305" x2="37891" y2="57422"/>
                        <a14:foregroundMark x1="17969" y1="86133" x2="17969" y2="86133"/>
                        <a14:foregroundMark x1="70117" y1="79492" x2="70117" y2="79492"/>
                        <a14:foregroundMark x1="67578" y1="80664" x2="67578" y2="80664"/>
                        <a14:foregroundMark x1="77930" y1="70508" x2="77930" y2="70508"/>
                        <a14:foregroundMark x1="77930" y1="69531" x2="77930" y2="69531"/>
                        <a14:foregroundMark x1="77930" y1="67578" x2="77930" y2="67578"/>
                        <a14:foregroundMark x1="77734" y1="68750" x2="77734" y2="68750"/>
                        <a14:foregroundMark x1="77930" y1="66016" x2="77930" y2="66016"/>
                        <a14:foregroundMark x1="70508" y1="56836" x2="70508" y2="56836"/>
                        <a14:foregroundMark x1="70508" y1="57813" x2="70508" y2="57813"/>
                        <a14:foregroundMark x1="35156" y1="73242" x2="35156" y2="73242"/>
                        <a14:foregroundMark x1="34766" y1="72070" x2="34766" y2="72070"/>
                        <a14:foregroundMark x1="13672" y1="63281" x2="13672" y2="63281"/>
                        <a14:foregroundMark x1="13867" y1="58984" x2="13867" y2="58984"/>
                        <a14:backgroundMark x1="22461" y1="91797" x2="22461" y2="91797"/>
                        <a14:backgroundMark x1="24023" y1="91992" x2="24023" y2="91992"/>
                        <a14:backgroundMark x1="25586" y1="91797" x2="25586" y2="91797"/>
                        <a14:backgroundMark x1="69336" y1="81055" x2="69336" y2="81055"/>
                        <a14:backgroundMark x1="49023" y1="50000" x2="48242" y2="34766"/>
                        <a14:backgroundMark x1="47656" y1="37695" x2="47656" y2="37695"/>
                        <a14:backgroundMark x1="47266" y1="37109" x2="47266" y2="37109"/>
                        <a14:backgroundMark x1="47656" y1="38281" x2="47656" y2="31836"/>
                        <a14:backgroundMark x1="48633" y1="40234" x2="47656" y2="31250"/>
                        <a14:backgroundMark x1="48242" y1="49219" x2="48438" y2="36523"/>
                        <a14:backgroundMark x1="49219" y1="38867" x2="49805" y2="46289"/>
                        <a14:backgroundMark x1="48047" y1="35938" x2="48047" y2="37695"/>
                        <a14:backgroundMark x1="46875" y1="34961" x2="46875" y2="35547"/>
                        <a14:backgroundMark x1="48828" y1="50586" x2="50977" y2="40625"/>
                        <a14:backgroundMark x1="50977" y1="40625" x2="50391" y2="44922"/>
                        <a14:backgroundMark x1="49609" y1="37891" x2="48633" y2="47656"/>
                        <a14:backgroundMark x1="48633" y1="47656" x2="48047" y2="47656"/>
                        <a14:backgroundMark x1="48633" y1="50977" x2="48438" y2="46094"/>
                        <a14:backgroundMark x1="48047" y1="50977" x2="48242" y2="44922"/>
                        <a14:backgroundMark x1="47266" y1="36719" x2="47266" y2="35742"/>
                        <a14:backgroundMark x1="46875" y1="34766" x2="46875" y2="34766"/>
                        <a14:backgroundMark x1="46875" y1="36133" x2="46875" y2="36133"/>
                        <a14:backgroundMark x1="46875" y1="34375" x2="46875" y2="34375"/>
                        <a14:backgroundMark x1="47852" y1="48047" x2="47852" y2="48047"/>
                        <a14:backgroundMark x1="47852" y1="48633" x2="47852" y2="48633"/>
                        <a14:backgroundMark x1="47852" y1="47656" x2="47852" y2="47656"/>
                        <a14:backgroundMark x1="47852" y1="50195" x2="47852" y2="50195"/>
                        <a14:backgroundMark x1="46680" y1="33789" x2="46680" y2="33789"/>
                        <a14:backgroundMark x1="47070" y1="34570" x2="47070" y2="34570"/>
                        <a14:backgroundMark x1="46680" y1="34375" x2="46680" y2="34375"/>
                        <a14:backgroundMark x1="86133" y1="93555" x2="86133" y2="93555"/>
                        <a14:backgroundMark x1="85938" y1="93555" x2="85938" y2="93555"/>
                        <a14:backgroundMark x1="85742" y1="93359" x2="85742" y2="93359"/>
                        <a14:backgroundMark x1="86133" y1="93359" x2="86133" y2="93359"/>
                        <a14:backgroundMark x1="87695" y1="93359" x2="87695" y2="93359"/>
                        <a14:backgroundMark x1="88281" y1="93359" x2="88281" y2="93359"/>
                        <a14:backgroundMark x1="82617" y1="93359" x2="82617" y2="93359"/>
                        <a14:backgroundMark x1="81836" y1="93359" x2="81836" y2="93359"/>
                        <a14:backgroundMark x1="83008" y1="93555" x2="83008" y2="93555"/>
                        <a14:backgroundMark x1="83008" y1="93359" x2="83008" y2="93359"/>
                        <a14:backgroundMark x1="68359" y1="80859" x2="68359" y2="80859"/>
                        <a14:backgroundMark x1="21094" y1="93750" x2="11133" y2="93555"/>
                        <a14:backgroundMark x1="11133" y1="93555" x2="14453" y2="93359"/>
                        <a14:backgroundMark x1="19922" y1="90625" x2="19922" y2="90625"/>
                        <a14:backgroundMark x1="19727" y1="90430" x2="19727" y2="90430"/>
                        <a14:backgroundMark x1="22461" y1="91602" x2="22461" y2="91602"/>
                        <a14:backgroundMark x1="22461" y1="91602" x2="22461" y2="91602"/>
                        <a14:backgroundMark x1="46875" y1="33398" x2="46875" y2="33398"/>
                        <a14:backgroundMark x1="46484" y1="33008" x2="46484" y2="33008"/>
                        <a14:backgroundMark x1="46875" y1="34375" x2="46875" y2="34375"/>
                        <a14:backgroundMark x1="46680" y1="34180" x2="46680" y2="341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7853" y="3324225"/>
            <a:ext cx="3261994" cy="32619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BD51FE-8359-422C-9B26-A6BF7389B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9961" b="89844" l="3320" r="89844">
                        <a14:foregroundMark x1="11328" y1="41016" x2="11328" y2="41016"/>
                        <a14:foregroundMark x1="6641" y1="53516" x2="6641" y2="53516"/>
                        <a14:foregroundMark x1="3320" y1="51367" x2="3320" y2="51367"/>
                        <a14:foregroundMark x1="10938" y1="39258" x2="10938" y2="39258"/>
                        <a14:foregroundMark x1="88672" y1="85156" x2="88672" y2="85156"/>
                        <a14:foregroundMark x1="50391" y1="32031" x2="50391" y2="32031"/>
                        <a14:foregroundMark x1="49023" y1="31445" x2="49023" y2="31445"/>
                        <a14:foregroundMark x1="48633" y1="31055" x2="48633" y2="31055"/>
                        <a14:foregroundMark x1="45313" y1="27734" x2="45313" y2="27734"/>
                        <a14:foregroundMark x1="45508" y1="28320" x2="45508" y2="28320"/>
                        <a14:foregroundMark x1="43945" y1="26758" x2="43945" y2="26758"/>
                        <a14:foregroundMark x1="39063" y1="26563" x2="39063" y2="26563"/>
                        <a14:foregroundMark x1="39453" y1="26758" x2="39453" y2="26758"/>
                        <a14:foregroundMark x1="39063" y1="26758" x2="39063" y2="26758"/>
                        <a14:foregroundMark x1="39453" y1="26563" x2="39453" y2="26563"/>
                        <a14:foregroundMark x1="39453" y1="26758" x2="39453" y2="26758"/>
                        <a14:foregroundMark x1="39258" y1="26758" x2="39258" y2="26758"/>
                        <a14:foregroundMark x1="40039" y1="27148" x2="39063" y2="26758"/>
                        <a14:foregroundMark x1="41211" y1="27734" x2="40430" y2="27148"/>
                        <a14:foregroundMark x1="40039" y1="27148" x2="39648" y2="27148"/>
                        <a14:foregroundMark x1="49414" y1="31445" x2="49414" y2="31445"/>
                        <a14:foregroundMark x1="51758" y1="33789" x2="51758" y2="33789"/>
                        <a14:foregroundMark x1="52930" y1="36523" x2="52930" y2="36523"/>
                        <a14:foregroundMark x1="53320" y1="38086" x2="53320" y2="38086"/>
                        <a14:foregroundMark x1="53320" y1="39258" x2="53320" y2="39258"/>
                        <a14:foregroundMark x1="53516" y1="39258" x2="53516" y2="39258"/>
                        <a14:foregroundMark x1="53320" y1="39063" x2="53320" y2="39063"/>
                        <a14:foregroundMark x1="53320" y1="39258" x2="53320" y2="39258"/>
                        <a14:foregroundMark x1="53320" y1="39063" x2="53320" y2="39063"/>
                        <a14:foregroundMark x1="53320" y1="39063" x2="53320" y2="39063"/>
                        <a14:foregroundMark x1="53320" y1="39453" x2="53320" y2="39453"/>
                        <a14:foregroundMark x1="53320" y1="39063" x2="53320" y2="39063"/>
                        <a14:foregroundMark x1="53320" y1="39063" x2="53320" y2="39063"/>
                        <a14:foregroundMark x1="53516" y1="39063" x2="53516" y2="38477"/>
                        <a14:foregroundMark x1="53320" y1="39258" x2="53320" y2="39258"/>
                        <a14:foregroundMark x1="53320" y1="39258" x2="53320" y2="39258"/>
                        <a14:foregroundMark x1="53320" y1="38867" x2="53320" y2="38867"/>
                        <a14:foregroundMark x1="53320" y1="38867" x2="53320" y2="38867"/>
                        <a14:foregroundMark x1="53320" y1="39258" x2="52930" y2="39258"/>
                        <a14:foregroundMark x1="10547" y1="39063" x2="10547" y2="39063"/>
                        <a14:foregroundMark x1="41992" y1="58398" x2="41992" y2="58398"/>
                        <a14:foregroundMark x1="42773" y1="59570" x2="42773" y2="59570"/>
                        <a14:foregroundMark x1="42969" y1="60352" x2="42969" y2="60352"/>
                        <a14:foregroundMark x1="41992" y1="59375" x2="41992" y2="59375"/>
                        <a14:foregroundMark x1="41797" y1="59180" x2="41797" y2="59180"/>
                        <a14:foregroundMark x1="43555" y1="59961" x2="43555" y2="59961"/>
                        <a14:foregroundMark x1="43555" y1="59961" x2="42578" y2="58789"/>
                        <a14:foregroundMark x1="41992" y1="59180" x2="43164" y2="57617"/>
                        <a14:foregroundMark x1="41992" y1="58789" x2="41992" y2="58789"/>
                        <a14:foregroundMark x1="41797" y1="58984" x2="41797" y2="58984"/>
                        <a14:foregroundMark x1="43359" y1="56641" x2="42578" y2="58594"/>
                        <a14:foregroundMark x1="42383" y1="58594" x2="42188" y2="58594"/>
                        <a14:foregroundMark x1="42188" y1="58594" x2="42188" y2="58594"/>
                        <a14:foregroundMark x1="42188" y1="58984" x2="42188" y2="58984"/>
                        <a14:foregroundMark x1="42188" y1="58984" x2="42188" y2="58984"/>
                        <a14:foregroundMark x1="42188" y1="58984" x2="42188" y2="58984"/>
                        <a14:foregroundMark x1="41797" y1="58984" x2="45117" y2="59766"/>
                        <a14:backgroundMark x1="87891" y1="85547" x2="87891" y2="85547"/>
                        <a14:backgroundMark x1="88867" y1="85156" x2="88867" y2="85156"/>
                        <a14:backgroundMark x1="87695" y1="85156" x2="87695" y2="85156"/>
                        <a14:backgroundMark x1="86914" y1="85156" x2="86914" y2="85156"/>
                        <a14:backgroundMark x1="51953" y1="35742" x2="51953" y2="35742"/>
                        <a14:backgroundMark x1="56445" y1="46680" x2="56445" y2="46680"/>
                        <a14:backgroundMark x1="48047" y1="62305" x2="48047" y2="62305"/>
                        <a14:backgroundMark x1="40039" y1="26758" x2="40039" y2="26758"/>
                        <a14:backgroundMark x1="45313" y1="28125" x2="45313" y2="28125"/>
                        <a14:backgroundMark x1="48438" y1="31250" x2="48438" y2="31250"/>
                        <a14:backgroundMark x1="47852" y1="60938" x2="47852" y2="60938"/>
                        <a14:backgroundMark x1="56445" y1="88672" x2="56445" y2="88672"/>
                        <a14:backgroundMark x1="30273" y1="86523" x2="30273" y2="86523"/>
                        <a14:backgroundMark x1="24414" y1="19922" x2="24414" y2="19922"/>
                        <a14:backgroundMark x1="48633" y1="31445" x2="48633" y2="31445"/>
                        <a14:backgroundMark x1="52148" y1="36523" x2="52148" y2="36523"/>
                        <a14:backgroundMark x1="52539" y1="37500" x2="52539" y2="37500"/>
                        <a14:backgroundMark x1="50586" y1="31836" x2="50586" y2="31836"/>
                        <a14:backgroundMark x1="50391" y1="31641" x2="50391" y2="31641"/>
                        <a14:backgroundMark x1="45703" y1="27344" x2="45703" y2="27344"/>
                        <a14:backgroundMark x1="38281" y1="25586" x2="38281" y2="25586"/>
                        <a14:backgroundMark x1="38672" y1="25586" x2="38672" y2="255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23721" y="2384286"/>
            <a:ext cx="2521228" cy="25212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2342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572AE7-EFCF-41B4-ABF7-723113C91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7461" l="8594" r="89844">
                        <a14:foregroundMark x1="8594" y1="86133" x2="8594" y2="86133"/>
                        <a14:foregroundMark x1="45313" y1="20703" x2="45313" y2="20703"/>
                        <a14:foregroundMark x1="55859" y1="8203" x2="55859" y2="8203"/>
                        <a14:foregroundMark x1="52344" y1="9180" x2="52344" y2="9180"/>
                        <a14:foregroundMark x1="59766" y1="87305" x2="59766" y2="87109"/>
                        <a14:foregroundMark x1="68555" y1="93359" x2="68555" y2="93359"/>
                        <a14:foregroundMark x1="61523" y1="94336" x2="61523" y2="94336"/>
                        <a14:foregroundMark x1="47461" y1="95508" x2="47461" y2="95508"/>
                        <a14:foregroundMark x1="37500" y1="96484" x2="37500" y2="96484"/>
                        <a14:foregroundMark x1="48242" y1="97070" x2="48242" y2="97070"/>
                        <a14:foregroundMark x1="37305" y1="97461" x2="37305" y2="97461"/>
                        <a14:backgroundMark x1="12500" y1="61328" x2="35742" y2="28320"/>
                        <a14:backgroundMark x1="35742" y1="28320" x2="35547" y2="9766"/>
                        <a14:backgroundMark x1="70898" y1="82617" x2="67578" y2="73047"/>
                        <a14:backgroundMark x1="67578" y1="73047" x2="73047" y2="61523"/>
                        <a14:backgroundMark x1="73047" y1="61523" x2="82031" y2="54883"/>
                        <a14:backgroundMark x1="82031" y1="54883" x2="77930" y2="14063"/>
                        <a14:backgroundMark x1="44336" y1="86328" x2="53711" y2="83398"/>
                        <a14:backgroundMark x1="53711" y1="83398" x2="53320" y2="79492"/>
                        <a14:backgroundMark x1="52539" y1="76953" x2="52148" y2="75391"/>
                        <a14:backgroundMark x1="35156" y1="87305" x2="35156" y2="87305"/>
                        <a14:backgroundMark x1="68945" y1="16211" x2="68945" y2="16211"/>
                        <a14:backgroundMark x1="68359" y1="15625" x2="68359" y2="15625"/>
                        <a14:backgroundMark x1="67383" y1="15039" x2="67383" y2="15039"/>
                        <a14:backgroundMark x1="65625" y1="11523" x2="65625" y2="11523"/>
                        <a14:backgroundMark x1="70703" y1="19922" x2="70703" y2="19922"/>
                        <a14:backgroundMark x1="71094" y1="25000" x2="71094" y2="25000"/>
                        <a14:backgroundMark x1="41797" y1="93945" x2="41797" y2="93945"/>
                        <a14:backgroundMark x1="41211" y1="93945" x2="41211" y2="93945"/>
                        <a14:backgroundMark x1="42383" y1="93945" x2="42383" y2="93945"/>
                        <a14:backgroundMark x1="42969" y1="93945" x2="42969" y2="93945"/>
                        <a14:backgroundMark x1="43164" y1="94531" x2="43164" y2="94531"/>
                        <a14:backgroundMark x1="41016" y1="93555" x2="41016" y2="93555"/>
                        <a14:backgroundMark x1="41016" y1="93359" x2="41016" y2="93359"/>
                        <a14:backgroundMark x1="34375" y1="93164" x2="34375" y2="93164"/>
                        <a14:backgroundMark x1="35742" y1="93164" x2="35742" y2="93164"/>
                        <a14:backgroundMark x1="63281" y1="93164" x2="63281" y2="93164"/>
                        <a14:backgroundMark x1="63867" y1="93164" x2="63867" y2="93164"/>
                        <a14:backgroundMark x1="64648" y1="93555" x2="64648" y2="93555"/>
                        <a14:backgroundMark x1="64453" y1="93359" x2="64258" y2="93359"/>
                        <a14:backgroundMark x1="62695" y1="92773" x2="62695" y2="92773"/>
                        <a14:backgroundMark x1="65234" y1="93164" x2="63477" y2="92773"/>
                        <a14:backgroundMark x1="40820" y1="83008" x2="40820" y2="83008"/>
                        <a14:backgroundMark x1="40625" y1="82422" x2="40625" y2="82422"/>
                        <a14:backgroundMark x1="62695" y1="63086" x2="62695" y2="63086"/>
                        <a14:backgroundMark x1="47852" y1="78516" x2="47852" y2="785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2400"/>
            <a:ext cx="2590800" cy="25908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6FB455-9564-44F7-92BD-E1B367E11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17" b="96094" l="9961" r="89844">
                        <a14:foregroundMark x1="20898" y1="8594" x2="20898" y2="8594"/>
                        <a14:foregroundMark x1="21484" y1="8984" x2="24805" y2="10938"/>
                        <a14:foregroundMark x1="79102" y1="8203" x2="79102" y2="8203"/>
                        <a14:foregroundMark x1="52930" y1="94727" x2="52930" y2="94727"/>
                        <a14:foregroundMark x1="44531" y1="95703" x2="44531" y2="95703"/>
                        <a14:foregroundMark x1="54297" y1="95898" x2="54297" y2="95898"/>
                        <a14:foregroundMark x1="52734" y1="96289" x2="52734" y2="96289"/>
                        <a14:foregroundMark x1="53320" y1="95703" x2="53320" y2="95703"/>
                        <a14:foregroundMark x1="53516" y1="96094" x2="53516" y2="96094"/>
                        <a14:foregroundMark x1="53516" y1="95703" x2="53516" y2="95703"/>
                        <a14:foregroundMark x1="54102" y1="95703" x2="54102" y2="95703"/>
                        <a14:foregroundMark x1="53711" y1="96094" x2="53711" y2="96094"/>
                        <a14:foregroundMark x1="53711" y1="96094" x2="53711" y2="96094"/>
                        <a14:foregroundMark x1="53906" y1="96094" x2="53711" y2="95703"/>
                        <a14:foregroundMark x1="54297" y1="95508" x2="53711" y2="95508"/>
                        <a14:foregroundMark x1="53906" y1="95313" x2="53516" y2="95313"/>
                        <a14:foregroundMark x1="54297" y1="95898" x2="53711" y2="95898"/>
                        <a14:foregroundMark x1="54492" y1="95508" x2="53125" y2="94727"/>
                        <a14:foregroundMark x1="53125" y1="95508" x2="53906" y2="95508"/>
                        <a14:foregroundMark x1="65625" y1="93359" x2="65625" y2="93359"/>
                        <a14:foregroundMark x1="20898" y1="7617" x2="20898" y2="7617"/>
                        <a14:backgroundMark x1="34961" y1="92773" x2="34961" y2="92773"/>
                        <a14:backgroundMark x1="49414" y1="91016" x2="49414" y2="91016"/>
                        <a14:backgroundMark x1="58398" y1="94727" x2="58398" y2="94727"/>
                        <a14:backgroundMark x1="59375" y1="90820" x2="59375" y2="90820"/>
                        <a14:backgroundMark x1="51172" y1="96875" x2="51172" y2="96875"/>
                        <a14:backgroundMark x1="50586" y1="96875" x2="50586" y2="96875"/>
                        <a14:backgroundMark x1="50977" y1="96875" x2="50977" y2="96875"/>
                        <a14:backgroundMark x1="50781" y1="96680" x2="50781" y2="96680"/>
                        <a14:backgroundMark x1="53516" y1="96680" x2="53516" y2="96680"/>
                        <a14:backgroundMark x1="59766" y1="73047" x2="59766" y2="73047"/>
                        <a14:backgroundMark x1="60352" y1="74219" x2="60352" y2="74219"/>
                        <a14:backgroundMark x1="60742" y1="75000" x2="60742" y2="75000"/>
                        <a14:backgroundMark x1="61328" y1="75391" x2="61328" y2="75391"/>
                        <a14:backgroundMark x1="61523" y1="77539" x2="61523" y2="77539"/>
                        <a14:backgroundMark x1="61328" y1="77148" x2="61328" y2="77148"/>
                        <a14:backgroundMark x1="53125" y1="96680" x2="53125" y2="96680"/>
                        <a14:backgroundMark x1="53711" y1="96680" x2="53711" y2="96680"/>
                        <a14:backgroundMark x1="53320" y1="96484" x2="53320" y2="96484"/>
                        <a14:backgroundMark x1="52539" y1="96484" x2="52539" y2="96484"/>
                        <a14:backgroundMark x1="54102" y1="96484" x2="54102" y2="96484"/>
                        <a14:backgroundMark x1="53711" y1="96484" x2="53711" y2="96484"/>
                        <a14:backgroundMark x1="52734" y1="96484" x2="52734" y2="96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7908" y="152400"/>
            <a:ext cx="2590800" cy="25908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5F5AB-EFE2-4A32-B6DB-B26495220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89844" l="6836" r="89844">
                        <a14:foregroundMark x1="6836" y1="57617" x2="6836" y2="576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7307" y="152401"/>
            <a:ext cx="2590800" cy="259080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D82D5B-09D3-4F10-A124-1B5AD88C48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836" b="91797" l="7227" r="90625">
                        <a14:foregroundMark x1="44141" y1="15430" x2="44141" y2="15430"/>
                        <a14:foregroundMark x1="83398" y1="9766" x2="83398" y2="9766"/>
                        <a14:foregroundMark x1="50000" y1="89844" x2="50000" y2="89844"/>
                        <a14:foregroundMark x1="18555" y1="90430" x2="18555" y2="90430"/>
                        <a14:foregroundMark x1="7227" y1="27148" x2="7227" y2="27148"/>
                        <a14:foregroundMark x1="12695" y1="25195" x2="12695" y2="25195"/>
                        <a14:foregroundMark x1="85938" y1="7031" x2="85938" y2="7031"/>
                        <a14:foregroundMark x1="90625" y1="10156" x2="90625" y2="10156"/>
                        <a14:foregroundMark x1="49609" y1="91406" x2="49609" y2="91406"/>
                        <a14:foregroundMark x1="18164" y1="91797" x2="18164" y2="91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94700" y="292100"/>
            <a:ext cx="2387600" cy="2387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4DA22-440F-43E4-8A99-508AEA7951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008" b="89844" l="9961" r="89844">
                        <a14:foregroundMark x1="30273" y1="10156" x2="30273" y2="10156"/>
                        <a14:foregroundMark x1="28125" y1="8398" x2="28125" y2="8398"/>
                        <a14:foregroundMark x1="26367" y1="8008" x2="26367" y2="8008"/>
                        <a14:foregroundMark x1="28125" y1="89648" x2="28125" y2="89648"/>
                        <a14:foregroundMark x1="44531" y1="89844" x2="44531" y2="89844"/>
                        <a14:foregroundMark x1="21289" y1="25195" x2="21289" y2="25195"/>
                        <a14:foregroundMark x1="28906" y1="8008" x2="28906" y2="8008"/>
                        <a14:foregroundMark x1="29492" y1="8008" x2="29492" y2="8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057" y="3454400"/>
            <a:ext cx="3187701" cy="31877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A1752-652F-462B-85FA-FCEF20C231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72852" y1="34961" x2="72852" y2="34961"/>
                        <a14:foregroundMark x1="79688" y1="30469" x2="79688" y2="30469"/>
                        <a14:foregroundMark x1="65430" y1="35742" x2="65430" y2="35742"/>
                        <a14:foregroundMark x1="62500" y1="27539" x2="62500" y2="27539"/>
                        <a14:foregroundMark x1="72656" y1="42188" x2="72656" y2="42188"/>
                        <a14:foregroundMark x1="83594" y1="43164" x2="83594" y2="43164"/>
                        <a14:foregroundMark x1="82813" y1="42773" x2="82813" y2="42773"/>
                        <a14:foregroundMark x1="20508" y1="65820" x2="20508" y2="65820"/>
                        <a14:foregroundMark x1="37695" y1="77930" x2="37695" y2="77930"/>
                        <a14:foregroundMark x1="50195" y1="81055" x2="50195" y2="81055"/>
                        <a14:foregroundMark x1="51367" y1="74805" x2="51367" y2="74805"/>
                        <a14:foregroundMark x1="67188" y1="79883" x2="67188" y2="79883"/>
                        <a14:backgroundMark x1="28711" y1="45313" x2="28711" y2="45313"/>
                        <a14:backgroundMark x1="16406" y1="38867" x2="16406" y2="38867"/>
                        <a14:backgroundMark x1="21680" y1="40039" x2="21680" y2="40039"/>
                        <a14:backgroundMark x1="42383" y1="54883" x2="42383" y2="54883"/>
                        <a14:backgroundMark x1="55273" y1="63281" x2="55273" y2="632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1758" y="3708400"/>
            <a:ext cx="2959099" cy="29590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797EDF-7CA2-44E2-A3DE-C12CE28D8C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32031" y1="74805" x2="32031" y2="74805"/>
                        <a14:foregroundMark x1="33789" y1="71094" x2="33789" y2="71094"/>
                        <a14:foregroundMark x1="41992" y1="65039" x2="41992" y2="65039"/>
                        <a14:foregroundMark x1="40625" y1="66602" x2="40625" y2="66602"/>
                        <a14:foregroundMark x1="33008" y1="73047" x2="33008" y2="73047"/>
                        <a14:foregroundMark x1="61133" y1="66992" x2="61133" y2="66992"/>
                        <a14:foregroundMark x1="62500" y1="70117" x2="62500" y2="70117"/>
                        <a14:foregroundMark x1="78516" y1="58203" x2="78516" y2="58203"/>
                        <a14:foregroundMark x1="72070" y1="57813" x2="72070" y2="57813"/>
                        <a14:foregroundMark x1="86133" y1="61719" x2="86133" y2="61719"/>
                        <a14:foregroundMark x1="82617" y1="60156" x2="82617" y2="60156"/>
                        <a14:foregroundMark x1="88086" y1="60547" x2="88086" y2="60547"/>
                        <a14:foregroundMark x1="81445" y1="58984" x2="81445" y2="58984"/>
                        <a14:foregroundMark x1="58008" y1="65039" x2="58008" y2="65039"/>
                        <a14:foregroundMark x1="59766" y1="66992" x2="59766" y2="66992"/>
                        <a14:foregroundMark x1="57617" y1="64648" x2="57617" y2="64648"/>
                        <a14:foregroundMark x1="56641" y1="64258" x2="56641" y2="64258"/>
                        <a14:foregroundMark x1="58398" y1="66602" x2="58398" y2="66602"/>
                        <a14:foregroundMark x1="70117" y1="58008" x2="70117" y2="58008"/>
                        <a14:foregroundMark x1="68359" y1="57617" x2="68359" y2="57617"/>
                        <a14:foregroundMark x1="72852" y1="58008" x2="72852" y2="58008"/>
                        <a14:foregroundMark x1="55078" y1="62695" x2="55078" y2="62695"/>
                        <a14:foregroundMark x1="36914" y1="69141" x2="36914" y2="69141"/>
                        <a14:foregroundMark x1="38867" y1="67578" x2="38867" y2="67578"/>
                        <a14:foregroundMark x1="40430" y1="66211" x2="40430" y2="66211"/>
                        <a14:foregroundMark x1="39648" y1="68164" x2="39648" y2="68164"/>
                        <a14:foregroundMark x1="33594" y1="72070" x2="33594" y2="72070"/>
                        <a14:foregroundMark x1="32617" y1="74219" x2="32617" y2="74219"/>
                        <a14:foregroundMark x1="24219" y1="72461" x2="24219" y2="72461"/>
                        <a14:foregroundMark x1="24805" y1="70898" x2="24805" y2="70898"/>
                        <a14:backgroundMark x1="47852" y1="74805" x2="47852" y2="74805"/>
                        <a14:backgroundMark x1="47852" y1="72461" x2="47852" y2="72461"/>
                        <a14:backgroundMark x1="45313" y1="73242" x2="45313" y2="73242"/>
                        <a14:backgroundMark x1="37500" y1="73242" x2="37500" y2="73242"/>
                        <a14:backgroundMark x1="39063" y1="79688" x2="39063" y2="79688"/>
                        <a14:backgroundMark x1="37695" y1="81055" x2="37695" y2="81055"/>
                        <a14:backgroundMark x1="49023" y1="68750" x2="49023" y2="68750"/>
                        <a14:backgroundMark x1="48438" y1="68555" x2="48438" y2="68555"/>
                        <a14:backgroundMark x1="47852" y1="66406" x2="47852" y2="66406"/>
                        <a14:backgroundMark x1="68555" y1="70508" x2="68555" y2="70508"/>
                        <a14:backgroundMark x1="68555" y1="66602" x2="68555" y2="66602"/>
                        <a14:backgroundMark x1="65625" y1="64258" x2="65625" y2="64258"/>
                        <a14:backgroundMark x1="66211" y1="63086" x2="66211" y2="63086"/>
                        <a14:backgroundMark x1="60938" y1="63281" x2="60938" y2="63281"/>
                        <a14:backgroundMark x1="59375" y1="62695" x2="59375" y2="62695"/>
                        <a14:backgroundMark x1="85156" y1="54883" x2="85156" y2="54883"/>
                        <a14:backgroundMark x1="77344" y1="54492" x2="77344" y2="54492"/>
                        <a14:backgroundMark x1="81445" y1="54102" x2="81445" y2="54102"/>
                        <a14:backgroundMark x1="75781" y1="56250" x2="75781" y2="56250"/>
                        <a14:backgroundMark x1="73633" y1="56055" x2="73633" y2="56055"/>
                        <a14:backgroundMark x1="71875" y1="56445" x2="71875" y2="56445"/>
                        <a14:backgroundMark x1="28711" y1="71289" x2="28711" y2="71289"/>
                        <a14:backgroundMark x1="28125" y1="75586" x2="28125" y2="75586"/>
                        <a14:backgroundMark x1="24414" y1="78125" x2="24414" y2="78125"/>
                        <a14:backgroundMark x1="28125" y1="75000" x2="28125" y2="75000"/>
                        <a14:backgroundMark x1="28320" y1="73438" x2="28320" y2="73438"/>
                        <a14:backgroundMark x1="35352" y1="67188" x2="35352" y2="67188"/>
                        <a14:backgroundMark x1="38477" y1="66992" x2="38477" y2="66992"/>
                        <a14:backgroundMark x1="20313" y1="71289" x2="20313" y2="71289"/>
                        <a14:backgroundMark x1="27539" y1="67188" x2="27539" y2="67188"/>
                        <a14:backgroundMark x1="28711" y1="66992" x2="28711" y2="66992"/>
                        <a14:backgroundMark x1="29688" y1="66406" x2="29688" y2="66406"/>
                        <a14:backgroundMark x1="33398" y1="68945" x2="33398" y2="68945"/>
                        <a14:backgroundMark x1="28125" y1="65430" x2="28125" y2="65430"/>
                        <a14:backgroundMark x1="27930" y1="65430" x2="27930" y2="65430"/>
                        <a14:backgroundMark x1="27734" y1="65234" x2="27734" y2="65234"/>
                        <a14:backgroundMark x1="71289" y1="56445" x2="71289" y2="56445"/>
                        <a14:backgroundMark x1="70508" y1="56836" x2="70508" y2="568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0857" y="3886202"/>
            <a:ext cx="2755899" cy="27558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0DDC30-A0BE-4D61-840A-F60403BD3B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594" b="91992" l="9961" r="89844">
                        <a14:foregroundMark x1="29102" y1="8594" x2="29102" y2="8594"/>
                        <a14:foregroundMark x1="66016" y1="91016" x2="66016" y2="91016"/>
                        <a14:foregroundMark x1="36914" y1="91602" x2="36914" y2="91602"/>
                        <a14:foregroundMark x1="67188" y1="91602" x2="67188" y2="91602"/>
                        <a14:foregroundMark x1="43945" y1="87695" x2="43945" y2="87695"/>
                        <a14:foregroundMark x1="44727" y1="87695" x2="44727" y2="87695"/>
                        <a14:foregroundMark x1="34180" y1="88281" x2="34180" y2="88281"/>
                        <a14:foregroundMark x1="33398" y1="88477" x2="33398" y2="88477"/>
                        <a14:foregroundMark x1="74023" y1="87109" x2="74023" y2="87109"/>
                        <a14:foregroundMark x1="76758" y1="86523" x2="76758" y2="86523"/>
                        <a14:foregroundMark x1="67578" y1="91797" x2="67578" y2="91797"/>
                        <a14:foregroundMark x1="66602" y1="91797" x2="66602" y2="91797"/>
                        <a14:foregroundMark x1="67188" y1="91797" x2="67188" y2="91797"/>
                        <a14:foregroundMark x1="67773" y1="91797" x2="67773" y2="91797"/>
                        <a14:foregroundMark x1="67188" y1="91992" x2="67188" y2="91992"/>
                        <a14:foregroundMark x1="67383" y1="91992" x2="67383" y2="91992"/>
                        <a14:foregroundMark x1="66992" y1="91797" x2="66992" y2="91797"/>
                        <a14:foregroundMark x1="68164" y1="91797" x2="66992" y2="91602"/>
                        <a14:foregroundMark x1="66797" y1="91797" x2="66797" y2="91797"/>
                        <a14:foregroundMark x1="66797" y1="91602" x2="66797" y2="91602"/>
                        <a14:foregroundMark x1="66992" y1="91992" x2="66602" y2="91797"/>
                        <a14:foregroundMark x1="68359" y1="91602" x2="70313" y2="89648"/>
                        <a14:backgroundMark x1="45898" y1="90820" x2="45898" y2="90820"/>
                        <a14:backgroundMark x1="26953" y1="90039" x2="26953" y2="90039"/>
                        <a14:backgroundMark x1="78906" y1="89453" x2="78906" y2="89453"/>
                        <a14:backgroundMark x1="45117" y1="92188" x2="45117" y2="92188"/>
                        <a14:backgroundMark x1="69727" y1="91797" x2="69727" y2="91797"/>
                        <a14:backgroundMark x1="50586" y1="85547" x2="50586" y2="85547"/>
                        <a14:backgroundMark x1="49414" y1="85742" x2="49414" y2="85742"/>
                        <a14:backgroundMark x1="43555" y1="89648" x2="43555" y2="89648"/>
                        <a14:backgroundMark x1="42188" y1="89453" x2="42188" y2="89453"/>
                        <a14:backgroundMark x1="43945" y1="88672" x2="43945" y2="88672"/>
                        <a14:backgroundMark x1="38477" y1="92969" x2="38477" y2="92969"/>
                        <a14:backgroundMark x1="37695" y1="92969" x2="37695" y2="92969"/>
                        <a14:backgroundMark x1="36914" y1="92969" x2="36914" y2="92969"/>
                        <a14:backgroundMark x1="35352" y1="92578" x2="35352" y2="92578"/>
                        <a14:backgroundMark x1="30078" y1="93164" x2="29102" y2="82813"/>
                        <a14:backgroundMark x1="77148" y1="87891" x2="77930" y2="87109"/>
                        <a14:backgroundMark x1="76953" y1="87695" x2="77344" y2="87500"/>
                        <a14:backgroundMark x1="38867" y1="93359" x2="40430" y2="92578"/>
                        <a14:backgroundMark x1="40039" y1="92773" x2="39648" y2="92969"/>
                        <a14:backgroundMark x1="44727" y1="88672" x2="45703" y2="88086"/>
                        <a14:backgroundMark x1="45703" y1="88086" x2="45703" y2="88086"/>
                        <a14:backgroundMark x1="45313" y1="88086" x2="45313" y2="88086"/>
                        <a14:backgroundMark x1="33984" y1="90430" x2="34180" y2="90430"/>
                        <a14:backgroundMark x1="32813" y1="88477" x2="32813" y2="88477"/>
                        <a14:backgroundMark x1="71875" y1="87891" x2="71875" y2="87891"/>
                        <a14:backgroundMark x1="71680" y1="87500" x2="71680" y2="87500"/>
                        <a14:backgroundMark x1="71680" y1="87109" x2="71680" y2="87109"/>
                        <a14:backgroundMark x1="33203" y1="88477" x2="33203" y2="884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9956" y="3708400"/>
            <a:ext cx="2717800" cy="2717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58381B-0500-46FE-8875-F344163ECD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73047" y1="49609" x2="73047" y2="49609"/>
                        <a14:backgroundMark x1="65820" y1="88281" x2="67773" y2="84961"/>
                        <a14:backgroundMark x1="64648" y1="88086" x2="65820" y2="85742"/>
                        <a14:backgroundMark x1="61133" y1="86914" x2="61133" y2="86914"/>
                        <a14:backgroundMark x1="65625" y1="84180" x2="65625" y2="84180"/>
                        <a14:backgroundMark x1="65430" y1="84180" x2="65430" y2="84180"/>
                        <a14:backgroundMark x1="64453" y1="84180" x2="64453" y2="84180"/>
                        <a14:backgroundMark x1="67383" y1="83398" x2="67383" y2="83398"/>
                        <a14:backgroundMark x1="66406" y1="83398" x2="66406" y2="83398"/>
                        <a14:backgroundMark x1="65234" y1="83594" x2="65234" y2="83594"/>
                        <a14:backgroundMark x1="65234" y1="64648" x2="65234" y2="64648"/>
                        <a14:backgroundMark x1="63477" y1="63672" x2="63477" y2="63672"/>
                        <a14:backgroundMark x1="63086" y1="63281" x2="63086" y2="63281"/>
                        <a14:backgroundMark x1="62891" y1="63281" x2="62891" y2="63281"/>
                        <a14:backgroundMark x1="62695" y1="63281" x2="62695" y2="63281"/>
                        <a14:backgroundMark x1="60547" y1="86523" x2="60547" y2="865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1311" y="1356556"/>
            <a:ext cx="3532163" cy="35321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540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powerpointings@outlook.com</dc:creator>
  <cp:lastModifiedBy>Fatima</cp:lastModifiedBy>
  <cp:revision>80</cp:revision>
  <dcterms:created xsi:type="dcterms:W3CDTF">2024-11-14T20:00:28Z</dcterms:created>
  <dcterms:modified xsi:type="dcterms:W3CDTF">2024-12-04T20:31:12Z</dcterms:modified>
</cp:coreProperties>
</file>